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8794" r:id="rId5"/>
    <p:sldId id="8795" r:id="rId6"/>
    <p:sldId id="8868" r:id="rId7"/>
    <p:sldId id="8869" r:id="rId8"/>
    <p:sldId id="8879" r:id="rId9"/>
    <p:sldId id="8873" r:id="rId10"/>
    <p:sldId id="8870" r:id="rId11"/>
    <p:sldId id="8878" r:id="rId12"/>
    <p:sldId id="8877" r:id="rId13"/>
    <p:sldId id="8875" r:id="rId14"/>
    <p:sldId id="8876" r:id="rId15"/>
    <p:sldId id="8884" r:id="rId16"/>
    <p:sldId id="8885" r:id="rId17"/>
    <p:sldId id="8886" r:id="rId18"/>
    <p:sldId id="8844" r:id="rId19"/>
    <p:sldId id="8865" r:id="rId20"/>
    <p:sldId id="8874" r:id="rId21"/>
    <p:sldId id="8880" r:id="rId22"/>
    <p:sldId id="8881" r:id="rId23"/>
    <p:sldId id="8882" r:id="rId24"/>
    <p:sldId id="8883" r:id="rId25"/>
    <p:sldId id="8793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5E52"/>
    <a:srgbClr val="006B5C"/>
    <a:srgbClr val="F6F7F8"/>
    <a:srgbClr val="45B08B"/>
    <a:srgbClr val="A3A2A2"/>
    <a:srgbClr val="FFFFFF"/>
    <a:srgbClr val="FCFDFF"/>
    <a:srgbClr val="3E0669"/>
    <a:srgbClr val="7736C7"/>
    <a:srgbClr val="70E2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4B1D96-6DE4-E0DC-924E-2FBE7833FB1A}" v="2186" dt="2024-11-08T11:55:11.073"/>
    <p1510:client id="{80682E25-0F1D-1E7F-BBF4-6689C2C49277}" v="14" dt="2024-11-07T13:14:34.3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NA NASCIMENTO" userId="S::julianan@cvcrm.com.br::b5e82881-eb77-4c89-bbd2-df5eb442cd06" providerId="AD" clId="Web-{7BDA379F-D16D-D39C-CEC3-D11C40275061}"/>
    <pc:docChg chg="addSld modSld">
      <pc:chgData name="JULIANA NASCIMENTO" userId="S::julianan@cvcrm.com.br::b5e82881-eb77-4c89-bbd2-df5eb442cd06" providerId="AD" clId="Web-{7BDA379F-D16D-D39C-CEC3-D11C40275061}" dt="2024-11-05T00:40:29.754" v="502" actId="20577"/>
      <pc:docMkLst>
        <pc:docMk/>
      </pc:docMkLst>
      <pc:sldChg chg="addSp delSp modSp">
        <pc:chgData name="JULIANA NASCIMENTO" userId="S::julianan@cvcrm.com.br::b5e82881-eb77-4c89-bbd2-df5eb442cd06" providerId="AD" clId="Web-{7BDA379F-D16D-D39C-CEC3-D11C40275061}" dt="2024-11-04T23:30:01.467" v="165" actId="20577"/>
        <pc:sldMkLst>
          <pc:docMk/>
          <pc:sldMk cId="2555205479" sldId="8799"/>
        </pc:sldMkLst>
        <pc:spChg chg="mod">
          <ac:chgData name="JULIANA NASCIMENTO" userId="S::julianan@cvcrm.com.br::b5e82881-eb77-4c89-bbd2-df5eb442cd06" providerId="AD" clId="Web-{7BDA379F-D16D-D39C-CEC3-D11C40275061}" dt="2024-11-04T23:30:01.467" v="165" actId="20577"/>
          <ac:spMkLst>
            <pc:docMk/>
            <pc:sldMk cId="2555205479" sldId="8799"/>
            <ac:spMk id="6" creationId="{5D5A821A-06F4-479C-66A0-5F867C4EC367}"/>
          </ac:spMkLst>
        </pc:spChg>
        <pc:spChg chg="mod">
          <ac:chgData name="JULIANA NASCIMENTO" userId="S::julianan@cvcrm.com.br::b5e82881-eb77-4c89-bbd2-df5eb442cd06" providerId="AD" clId="Web-{7BDA379F-D16D-D39C-CEC3-D11C40275061}" dt="2024-11-04T23:26:29.318" v="96" actId="20577"/>
          <ac:spMkLst>
            <pc:docMk/>
            <pc:sldMk cId="2555205479" sldId="8799"/>
            <ac:spMk id="8" creationId="{7592E253-DBAA-C77A-F87E-6B11617811EE}"/>
          </ac:spMkLst>
        </pc:spChg>
        <pc:picChg chg="add mod">
          <ac:chgData name="JULIANA NASCIMENTO" userId="S::julianan@cvcrm.com.br::b5e82881-eb77-4c89-bbd2-df5eb442cd06" providerId="AD" clId="Web-{7BDA379F-D16D-D39C-CEC3-D11C40275061}" dt="2024-11-04T22:57:56.087" v="29" actId="1076"/>
          <ac:picMkLst>
            <pc:docMk/>
            <pc:sldMk cId="2555205479" sldId="8799"/>
            <ac:picMk id="4" creationId="{30170606-AA9C-B6E5-07DA-5DFBD34BFF36}"/>
          </ac:picMkLst>
        </pc:picChg>
      </pc:sldChg>
      <pc:sldChg chg="modSp">
        <pc:chgData name="JULIANA NASCIMENTO" userId="S::julianan@cvcrm.com.br::b5e82881-eb77-4c89-bbd2-df5eb442cd06" providerId="AD" clId="Web-{7BDA379F-D16D-D39C-CEC3-D11C40275061}" dt="2024-11-05T00:40:29.754" v="502" actId="20577"/>
        <pc:sldMkLst>
          <pc:docMk/>
          <pc:sldMk cId="117628387" sldId="8800"/>
        </pc:sldMkLst>
        <pc:spChg chg="mod">
          <ac:chgData name="JULIANA NASCIMENTO" userId="S::julianan@cvcrm.com.br::b5e82881-eb77-4c89-bbd2-df5eb442cd06" providerId="AD" clId="Web-{7BDA379F-D16D-D39C-CEC3-D11C40275061}" dt="2024-11-05T00:40:29.754" v="502" actId="20577"/>
          <ac:spMkLst>
            <pc:docMk/>
            <pc:sldMk cId="117628387" sldId="8800"/>
            <ac:spMk id="10" creationId="{00000000-0000-0000-0000-000000000000}"/>
          </ac:spMkLst>
        </pc:spChg>
      </pc:sldChg>
      <pc:sldChg chg="addSp delSp modSp add replId">
        <pc:chgData name="JULIANA NASCIMENTO" userId="S::julianan@cvcrm.com.br::b5e82881-eb77-4c89-bbd2-df5eb442cd06" providerId="AD" clId="Web-{7BDA379F-D16D-D39C-CEC3-D11C40275061}" dt="2024-11-04T23:29:27.278" v="144" actId="20577"/>
        <pc:sldMkLst>
          <pc:docMk/>
          <pc:sldMk cId="3342586004" sldId="8814"/>
        </pc:sldMkLst>
        <pc:spChg chg="mod">
          <ac:chgData name="JULIANA NASCIMENTO" userId="S::julianan@cvcrm.com.br::b5e82881-eb77-4c89-bbd2-df5eb442cd06" providerId="AD" clId="Web-{7BDA379F-D16D-D39C-CEC3-D11C40275061}" dt="2024-11-04T23:29:27.278" v="144" actId="20577"/>
          <ac:spMkLst>
            <pc:docMk/>
            <pc:sldMk cId="3342586004" sldId="8814"/>
            <ac:spMk id="6" creationId="{5D5A821A-06F4-479C-66A0-5F867C4EC367}"/>
          </ac:spMkLst>
        </pc:spChg>
        <pc:spChg chg="mod">
          <ac:chgData name="JULIANA NASCIMENTO" userId="S::julianan@cvcrm.com.br::b5e82881-eb77-4c89-bbd2-df5eb442cd06" providerId="AD" clId="Web-{7BDA379F-D16D-D39C-CEC3-D11C40275061}" dt="2024-11-04T23:28:03.290" v="112" actId="20577"/>
          <ac:spMkLst>
            <pc:docMk/>
            <pc:sldMk cId="3342586004" sldId="8814"/>
            <ac:spMk id="8" creationId="{7592E253-DBAA-C77A-F87E-6B11617811EE}"/>
          </ac:spMkLst>
        </pc:spChg>
        <pc:picChg chg="add mod">
          <ac:chgData name="JULIANA NASCIMENTO" userId="S::julianan@cvcrm.com.br::b5e82881-eb77-4c89-bbd2-df5eb442cd06" providerId="AD" clId="Web-{7BDA379F-D16D-D39C-CEC3-D11C40275061}" dt="2024-11-04T23:28:35.135" v="122" actId="1076"/>
          <ac:picMkLst>
            <pc:docMk/>
            <pc:sldMk cId="3342586004" sldId="8814"/>
            <ac:picMk id="2" creationId="{45C80B72-9EE9-ABE1-C016-B0386F2AE977}"/>
          </ac:picMkLst>
        </pc:picChg>
      </pc:sldChg>
      <pc:sldChg chg="addSp delSp modSp add replId">
        <pc:chgData name="JULIANA NASCIMENTO" userId="S::julianan@cvcrm.com.br::b5e82881-eb77-4c89-bbd2-df5eb442cd06" providerId="AD" clId="Web-{7BDA379F-D16D-D39C-CEC3-D11C40275061}" dt="2024-11-05T00:00:10.567" v="259" actId="20577"/>
        <pc:sldMkLst>
          <pc:docMk/>
          <pc:sldMk cId="967832540" sldId="8815"/>
        </pc:sldMkLst>
        <pc:spChg chg="mod">
          <ac:chgData name="JULIANA NASCIMENTO" userId="S::julianan@cvcrm.com.br::b5e82881-eb77-4c89-bbd2-df5eb442cd06" providerId="AD" clId="Web-{7BDA379F-D16D-D39C-CEC3-D11C40275061}" dt="2024-11-05T00:00:10.567" v="259" actId="20577"/>
          <ac:spMkLst>
            <pc:docMk/>
            <pc:sldMk cId="967832540" sldId="8815"/>
            <ac:spMk id="6" creationId="{5D5A821A-06F4-479C-66A0-5F867C4EC367}"/>
          </ac:spMkLst>
        </pc:spChg>
        <pc:spChg chg="mod">
          <ac:chgData name="JULIANA NASCIMENTO" userId="S::julianan@cvcrm.com.br::b5e82881-eb77-4c89-bbd2-df5eb442cd06" providerId="AD" clId="Web-{7BDA379F-D16D-D39C-CEC3-D11C40275061}" dt="2024-11-05T00:00:05.020" v="257" actId="20577"/>
          <ac:spMkLst>
            <pc:docMk/>
            <pc:sldMk cId="967832540" sldId="8815"/>
            <ac:spMk id="8" creationId="{7592E253-DBAA-C77A-F87E-6B11617811EE}"/>
          </ac:spMkLst>
        </pc:spChg>
        <pc:picChg chg="add mod">
          <ac:chgData name="JULIANA NASCIMENTO" userId="S::julianan@cvcrm.com.br::b5e82881-eb77-4c89-bbd2-df5eb442cd06" providerId="AD" clId="Web-{7BDA379F-D16D-D39C-CEC3-D11C40275061}" dt="2024-11-04T23:58:58.080" v="241" actId="14100"/>
          <ac:picMkLst>
            <pc:docMk/>
            <pc:sldMk cId="967832540" sldId="8815"/>
            <ac:picMk id="2" creationId="{3772726B-FB41-525B-94E2-EC19413D134F}"/>
          </ac:picMkLst>
        </pc:picChg>
      </pc:sldChg>
      <pc:sldChg chg="addSp delSp modSp add replId">
        <pc:chgData name="JULIANA NASCIMENTO" userId="S::julianan@cvcrm.com.br::b5e82881-eb77-4c89-bbd2-df5eb442cd06" providerId="AD" clId="Web-{7BDA379F-D16D-D39C-CEC3-D11C40275061}" dt="2024-11-04T23:40:45.130" v="200" actId="20577"/>
        <pc:sldMkLst>
          <pc:docMk/>
          <pc:sldMk cId="3370538263" sldId="8816"/>
        </pc:sldMkLst>
        <pc:spChg chg="mod">
          <ac:chgData name="JULIANA NASCIMENTO" userId="S::julianan@cvcrm.com.br::b5e82881-eb77-4c89-bbd2-df5eb442cd06" providerId="AD" clId="Web-{7BDA379F-D16D-D39C-CEC3-D11C40275061}" dt="2024-11-04T23:40:45.130" v="200" actId="20577"/>
          <ac:spMkLst>
            <pc:docMk/>
            <pc:sldMk cId="3370538263" sldId="8816"/>
            <ac:spMk id="8" creationId="{7592E253-DBAA-C77A-F87E-6B11617811EE}"/>
          </ac:spMkLst>
        </pc:spChg>
        <pc:picChg chg="add mod">
          <ac:chgData name="JULIANA NASCIMENTO" userId="S::julianan@cvcrm.com.br::b5e82881-eb77-4c89-bbd2-df5eb442cd06" providerId="AD" clId="Web-{7BDA379F-D16D-D39C-CEC3-D11C40275061}" dt="2024-11-04T23:33:06.426" v="171" actId="1076"/>
          <ac:picMkLst>
            <pc:docMk/>
            <pc:sldMk cId="3370538263" sldId="8816"/>
            <ac:picMk id="2" creationId="{3CBAECBE-E9A0-878D-C2AB-42E33B17FD8A}"/>
          </ac:picMkLst>
        </pc:picChg>
      </pc:sldChg>
      <pc:sldChg chg="addSp delSp modSp add replId">
        <pc:chgData name="JULIANA NASCIMENTO" userId="S::julianan@cvcrm.com.br::b5e82881-eb77-4c89-bbd2-df5eb442cd06" providerId="AD" clId="Web-{7BDA379F-D16D-D39C-CEC3-D11C40275061}" dt="2024-11-05T00:08:47.171" v="270" actId="1076"/>
        <pc:sldMkLst>
          <pc:docMk/>
          <pc:sldMk cId="500102173" sldId="8817"/>
        </pc:sldMkLst>
        <pc:spChg chg="mod">
          <ac:chgData name="JULIANA NASCIMENTO" userId="S::julianan@cvcrm.com.br::b5e82881-eb77-4c89-bbd2-df5eb442cd06" providerId="AD" clId="Web-{7BDA379F-D16D-D39C-CEC3-D11C40275061}" dt="2024-11-05T00:08:47.171" v="270" actId="1076"/>
          <ac:spMkLst>
            <pc:docMk/>
            <pc:sldMk cId="500102173" sldId="8817"/>
            <ac:spMk id="6" creationId="{5D5A821A-06F4-479C-66A0-5F867C4EC367}"/>
          </ac:spMkLst>
        </pc:spChg>
        <pc:spChg chg="mod">
          <ac:chgData name="JULIANA NASCIMENTO" userId="S::julianan@cvcrm.com.br::b5e82881-eb77-4c89-bbd2-df5eb442cd06" providerId="AD" clId="Web-{7BDA379F-D16D-D39C-CEC3-D11C40275061}" dt="2024-11-04T23:47:26.836" v="222" actId="20577"/>
          <ac:spMkLst>
            <pc:docMk/>
            <pc:sldMk cId="500102173" sldId="8817"/>
            <ac:spMk id="8" creationId="{7592E253-DBAA-C77A-F87E-6B11617811EE}"/>
          </ac:spMkLst>
        </pc:spChg>
        <pc:picChg chg="add mod">
          <ac:chgData name="JULIANA NASCIMENTO" userId="S::julianan@cvcrm.com.br::b5e82881-eb77-4c89-bbd2-df5eb442cd06" providerId="AD" clId="Web-{7BDA379F-D16D-D39C-CEC3-D11C40275061}" dt="2024-11-04T23:46:53.960" v="219" actId="1076"/>
          <ac:picMkLst>
            <pc:docMk/>
            <pc:sldMk cId="500102173" sldId="8817"/>
            <ac:picMk id="4" creationId="{8C90E5CA-A134-ACD7-9A4C-F262105EF703}"/>
          </ac:picMkLst>
        </pc:picChg>
      </pc:sldChg>
      <pc:sldChg chg="addSp delSp modSp add replId">
        <pc:chgData name="JULIANA NASCIMENTO" userId="S::julianan@cvcrm.com.br::b5e82881-eb77-4c89-bbd2-df5eb442cd06" providerId="AD" clId="Web-{7BDA379F-D16D-D39C-CEC3-D11C40275061}" dt="2024-11-05T00:19:50.914" v="295" actId="20577"/>
        <pc:sldMkLst>
          <pc:docMk/>
          <pc:sldMk cId="94126331" sldId="8818"/>
        </pc:sldMkLst>
        <pc:spChg chg="mod">
          <ac:chgData name="JULIANA NASCIMENTO" userId="S::julianan@cvcrm.com.br::b5e82881-eb77-4c89-bbd2-df5eb442cd06" providerId="AD" clId="Web-{7BDA379F-D16D-D39C-CEC3-D11C40275061}" dt="2024-11-05T00:19:38.179" v="290" actId="20577"/>
          <ac:spMkLst>
            <pc:docMk/>
            <pc:sldMk cId="94126331" sldId="8818"/>
            <ac:spMk id="6" creationId="{5D5A821A-06F4-479C-66A0-5F867C4EC367}"/>
          </ac:spMkLst>
        </pc:spChg>
        <pc:spChg chg="mod">
          <ac:chgData name="JULIANA NASCIMENTO" userId="S::julianan@cvcrm.com.br::b5e82881-eb77-4c89-bbd2-df5eb442cd06" providerId="AD" clId="Web-{7BDA379F-D16D-D39C-CEC3-D11C40275061}" dt="2024-11-05T00:19:50.914" v="295" actId="20577"/>
          <ac:spMkLst>
            <pc:docMk/>
            <pc:sldMk cId="94126331" sldId="8818"/>
            <ac:spMk id="8" creationId="{7592E253-DBAA-C77A-F87E-6B11617811EE}"/>
          </ac:spMkLst>
        </pc:spChg>
        <pc:picChg chg="add mod">
          <ac:chgData name="JULIANA NASCIMENTO" userId="S::julianan@cvcrm.com.br::b5e82881-eb77-4c89-bbd2-df5eb442cd06" providerId="AD" clId="Web-{7BDA379F-D16D-D39C-CEC3-D11C40275061}" dt="2024-11-05T00:19:21.491" v="288" actId="1076"/>
          <ac:picMkLst>
            <pc:docMk/>
            <pc:sldMk cId="94126331" sldId="8818"/>
            <ac:picMk id="7" creationId="{1F3AE059-5DEF-9D5D-E762-37018D4CA77B}"/>
          </ac:picMkLst>
        </pc:picChg>
      </pc:sldChg>
      <pc:sldChg chg="addSp delSp modSp add replId">
        <pc:chgData name="JULIANA NASCIMENTO" userId="S::julianan@cvcrm.com.br::b5e82881-eb77-4c89-bbd2-df5eb442cd06" providerId="AD" clId="Web-{7BDA379F-D16D-D39C-CEC3-D11C40275061}" dt="2024-11-05T00:40:21.332" v="501" actId="20577"/>
        <pc:sldMkLst>
          <pc:docMk/>
          <pc:sldMk cId="1447151548" sldId="8819"/>
        </pc:sldMkLst>
        <pc:spChg chg="mod">
          <ac:chgData name="JULIANA NASCIMENTO" userId="S::julianan@cvcrm.com.br::b5e82881-eb77-4c89-bbd2-df5eb442cd06" providerId="AD" clId="Web-{7BDA379F-D16D-D39C-CEC3-D11C40275061}" dt="2024-11-05T00:28:50.386" v="327" actId="20577"/>
          <ac:spMkLst>
            <pc:docMk/>
            <pc:sldMk cId="1447151548" sldId="8819"/>
            <ac:spMk id="6" creationId="{5D5A821A-06F4-479C-66A0-5F867C4EC367}"/>
          </ac:spMkLst>
        </pc:spChg>
        <pc:spChg chg="mod">
          <ac:chgData name="JULIANA NASCIMENTO" userId="S::julianan@cvcrm.com.br::b5e82881-eb77-4c89-bbd2-df5eb442cd06" providerId="AD" clId="Web-{7BDA379F-D16D-D39C-CEC3-D11C40275061}" dt="2024-11-05T00:40:21.332" v="501" actId="20577"/>
          <ac:spMkLst>
            <pc:docMk/>
            <pc:sldMk cId="1447151548" sldId="8819"/>
            <ac:spMk id="8" creationId="{7592E253-DBAA-C77A-F87E-6B11617811EE}"/>
          </ac:spMkLst>
        </pc:spChg>
        <pc:picChg chg="add mod">
          <ac:chgData name="JULIANA NASCIMENTO" userId="S::julianan@cvcrm.com.br::b5e82881-eb77-4c89-bbd2-df5eb442cd06" providerId="AD" clId="Web-{7BDA379F-D16D-D39C-CEC3-D11C40275061}" dt="2024-11-05T00:38:43.828" v="486" actId="14100"/>
          <ac:picMkLst>
            <pc:docMk/>
            <pc:sldMk cId="1447151548" sldId="8819"/>
            <ac:picMk id="2" creationId="{6348E062-3802-6B0D-8700-A4264D58B3DA}"/>
          </ac:picMkLst>
        </pc:picChg>
      </pc:sldChg>
      <pc:sldChg chg="addSp modSp add replId">
        <pc:chgData name="JULIANA NASCIMENTO" userId="S::julianan@cvcrm.com.br::b5e82881-eb77-4c89-bbd2-df5eb442cd06" providerId="AD" clId="Web-{7BDA379F-D16D-D39C-CEC3-D11C40275061}" dt="2024-11-05T00:40:02.441" v="497" actId="20577"/>
        <pc:sldMkLst>
          <pc:docMk/>
          <pc:sldMk cId="2532475782" sldId="8820"/>
        </pc:sldMkLst>
        <pc:spChg chg="mod">
          <ac:chgData name="JULIANA NASCIMENTO" userId="S::julianan@cvcrm.com.br::b5e82881-eb77-4c89-bbd2-df5eb442cd06" providerId="AD" clId="Web-{7BDA379F-D16D-D39C-CEC3-D11C40275061}" dt="2024-11-05T00:40:02.441" v="497" actId="20577"/>
          <ac:spMkLst>
            <pc:docMk/>
            <pc:sldMk cId="2532475782" sldId="8820"/>
            <ac:spMk id="8" creationId="{7592E253-DBAA-C77A-F87E-6B11617811EE}"/>
          </ac:spMkLst>
        </pc:spChg>
        <pc:picChg chg="add mod">
          <ac:chgData name="JULIANA NASCIMENTO" userId="S::julianan@cvcrm.com.br::b5e82881-eb77-4c89-bbd2-df5eb442cd06" providerId="AD" clId="Web-{7BDA379F-D16D-D39C-CEC3-D11C40275061}" dt="2024-11-05T00:39:45.159" v="493" actId="1076"/>
          <ac:picMkLst>
            <pc:docMk/>
            <pc:sldMk cId="2532475782" sldId="8820"/>
            <ac:picMk id="2" creationId="{24A3D8E6-8459-803D-D1C9-71E70D187FB0}"/>
          </ac:picMkLst>
        </pc:picChg>
      </pc:sldChg>
    </pc:docChg>
  </pc:docChgLst>
  <pc:docChgLst>
    <pc:chgData name="BRUNA LARISSA" userId="S::brunal@cvcrm.com.br::35cf886e-4926-4b2c-bad6-01fb5bcdf0be" providerId="AD" clId="Web-{C0FA0941-2339-AFB6-0B65-58A02A98E3CF}"/>
    <pc:docChg chg="modSld">
      <pc:chgData name="BRUNA LARISSA" userId="S::brunal@cvcrm.com.br::35cf886e-4926-4b2c-bad6-01fb5bcdf0be" providerId="AD" clId="Web-{C0FA0941-2339-AFB6-0B65-58A02A98E3CF}" dt="2024-11-04T17:57:36.278" v="2" actId="1076"/>
      <pc:docMkLst>
        <pc:docMk/>
      </pc:docMkLst>
      <pc:sldChg chg="modSp">
        <pc:chgData name="BRUNA LARISSA" userId="S::brunal@cvcrm.com.br::35cf886e-4926-4b2c-bad6-01fb5bcdf0be" providerId="AD" clId="Web-{C0FA0941-2339-AFB6-0B65-58A02A98E3CF}" dt="2024-11-04T17:57:36.278" v="2" actId="1076"/>
        <pc:sldMkLst>
          <pc:docMk/>
          <pc:sldMk cId="118954917" sldId="8812"/>
        </pc:sldMkLst>
        <pc:picChg chg="mod">
          <ac:chgData name="BRUNA LARISSA" userId="S::brunal@cvcrm.com.br::35cf886e-4926-4b2c-bad6-01fb5bcdf0be" providerId="AD" clId="Web-{C0FA0941-2339-AFB6-0B65-58A02A98E3CF}" dt="2024-11-04T17:57:36.278" v="2" actId="1076"/>
          <ac:picMkLst>
            <pc:docMk/>
            <pc:sldMk cId="118954917" sldId="8812"/>
            <ac:picMk id="2" creationId="{82B7C783-3D3D-1D16-C068-0BB10CD361C1}"/>
          </ac:picMkLst>
        </pc:picChg>
      </pc:sldChg>
    </pc:docChg>
  </pc:docChgLst>
  <pc:docChgLst>
    <pc:chgData name="PEDRO NASCIMENTO" userId="S::pedros@cvcrm.com.br::e4996b1b-2123-49c0-8e5e-fa5e55de4f87" providerId="AD" clId="Web-{104B1D96-6DE4-E0DC-924E-2FBE7833FB1A}"/>
    <pc:docChg chg="addSld modSld">
      <pc:chgData name="PEDRO NASCIMENTO" userId="S::pedros@cvcrm.com.br::e4996b1b-2123-49c0-8e5e-fa5e55de4f87" providerId="AD" clId="Web-{104B1D96-6DE4-E0DC-924E-2FBE7833FB1A}" dt="2024-11-08T11:02:08.528" v="1186"/>
      <pc:docMkLst>
        <pc:docMk/>
      </pc:docMkLst>
      <pc:sldChg chg="addSp delSp modSp">
        <pc:chgData name="PEDRO NASCIMENTO" userId="S::pedros@cvcrm.com.br::e4996b1b-2123-49c0-8e5e-fa5e55de4f87" providerId="AD" clId="Web-{104B1D96-6DE4-E0DC-924E-2FBE7833FB1A}" dt="2024-11-07T18:08:01.997" v="247" actId="20577"/>
        <pc:sldMkLst>
          <pc:docMk/>
          <pc:sldMk cId="596112254" sldId="8807"/>
        </pc:sldMkLst>
        <pc:spChg chg="mod">
          <ac:chgData name="PEDRO NASCIMENTO" userId="S::pedros@cvcrm.com.br::e4996b1b-2123-49c0-8e5e-fa5e55de4f87" providerId="AD" clId="Web-{104B1D96-6DE4-E0DC-924E-2FBE7833FB1A}" dt="2024-11-07T18:08:01.997" v="247" actId="20577"/>
          <ac:spMkLst>
            <pc:docMk/>
            <pc:sldMk cId="596112254" sldId="8807"/>
            <ac:spMk id="6" creationId="{AA9325C7-565A-3472-6A32-C8D7431F4367}"/>
          </ac:spMkLst>
        </pc:spChg>
        <pc:spChg chg="mod">
          <ac:chgData name="PEDRO NASCIMENTO" userId="S::pedros@cvcrm.com.br::e4996b1b-2123-49c0-8e5e-fa5e55de4f87" providerId="AD" clId="Web-{104B1D96-6DE4-E0DC-924E-2FBE7833FB1A}" dt="2024-11-07T18:04:30.522" v="223" actId="20577"/>
          <ac:spMkLst>
            <pc:docMk/>
            <pc:sldMk cId="596112254" sldId="8807"/>
            <ac:spMk id="8" creationId="{7592E253-DBAA-C77A-F87E-6B11617811EE}"/>
          </ac:spMkLst>
        </pc:spChg>
        <pc:spChg chg="del">
          <ac:chgData name="PEDRO NASCIMENTO" userId="S::pedros@cvcrm.com.br::e4996b1b-2123-49c0-8e5e-fa5e55de4f87" providerId="AD" clId="Web-{104B1D96-6DE4-E0DC-924E-2FBE7833FB1A}" dt="2024-11-07T17:57:11.947" v="46"/>
          <ac:spMkLst>
            <pc:docMk/>
            <pc:sldMk cId="596112254" sldId="8807"/>
            <ac:spMk id="18" creationId="{067009F4-B81A-19EB-2CEE-1C1DD9C32F87}"/>
          </ac:spMkLst>
        </pc:spChg>
        <pc:picChg chg="add mod modCrop">
          <ac:chgData name="PEDRO NASCIMENTO" userId="S::pedros@cvcrm.com.br::e4996b1b-2123-49c0-8e5e-fa5e55de4f87" providerId="AD" clId="Web-{104B1D96-6DE4-E0DC-924E-2FBE7833FB1A}" dt="2024-11-07T18:07:41.809" v="245" actId="1076"/>
          <ac:picMkLst>
            <pc:docMk/>
            <pc:sldMk cId="596112254" sldId="8807"/>
            <ac:picMk id="2" creationId="{F9D5F934-2B47-3566-B992-B05440C7DAF4}"/>
          </ac:picMkLst>
        </pc:picChg>
        <pc:picChg chg="add mod">
          <ac:chgData name="PEDRO NASCIMENTO" userId="S::pedros@cvcrm.com.br::e4996b1b-2123-49c0-8e5e-fa5e55de4f87" providerId="AD" clId="Web-{104B1D96-6DE4-E0DC-924E-2FBE7833FB1A}" dt="2024-11-07T18:07:33.247" v="244" actId="14100"/>
          <ac:picMkLst>
            <pc:docMk/>
            <pc:sldMk cId="596112254" sldId="8807"/>
            <ac:picMk id="4" creationId="{211EBF14-7CE4-5EC9-3B80-4A8AB5BA4DB8}"/>
          </ac:picMkLst>
        </pc:picChg>
        <pc:picChg chg="add mod">
          <ac:chgData name="PEDRO NASCIMENTO" userId="S::pedros@cvcrm.com.br::e4996b1b-2123-49c0-8e5e-fa5e55de4f87" providerId="AD" clId="Web-{104B1D96-6DE4-E0DC-924E-2FBE7833FB1A}" dt="2024-11-07T18:07:24.371" v="243" actId="14100"/>
          <ac:picMkLst>
            <pc:docMk/>
            <pc:sldMk cId="596112254" sldId="8807"/>
            <ac:picMk id="7" creationId="{8D520646-5284-F39B-62F9-14DF6C98DDAD}"/>
          </ac:picMkLst>
        </pc:picChg>
        <pc:picChg chg="del">
          <ac:chgData name="PEDRO NASCIMENTO" userId="S::pedros@cvcrm.com.br::e4996b1b-2123-49c0-8e5e-fa5e55de4f87" providerId="AD" clId="Web-{104B1D96-6DE4-E0DC-924E-2FBE7833FB1A}" dt="2024-11-07T17:56:55.650" v="42"/>
          <ac:picMkLst>
            <pc:docMk/>
            <pc:sldMk cId="596112254" sldId="8807"/>
            <ac:picMk id="12" creationId="{AD659BAF-74C5-6C99-F059-161E55971B6C}"/>
          </ac:picMkLst>
        </pc:picChg>
        <pc:picChg chg="del">
          <ac:chgData name="PEDRO NASCIMENTO" userId="S::pedros@cvcrm.com.br::e4996b1b-2123-49c0-8e5e-fa5e55de4f87" providerId="AD" clId="Web-{104B1D96-6DE4-E0DC-924E-2FBE7833FB1A}" dt="2024-11-07T17:56:57.244" v="43"/>
          <ac:picMkLst>
            <pc:docMk/>
            <pc:sldMk cId="596112254" sldId="8807"/>
            <ac:picMk id="16" creationId="{EAF0D8B1-C700-8234-43A6-43524533705C}"/>
          </ac:picMkLst>
        </pc:picChg>
      </pc:sldChg>
      <pc:sldChg chg="addSp delSp modSp add replId">
        <pc:chgData name="PEDRO NASCIMENTO" userId="S::pedros@cvcrm.com.br::e4996b1b-2123-49c0-8e5e-fa5e55de4f87" providerId="AD" clId="Web-{104B1D96-6DE4-E0DC-924E-2FBE7833FB1A}" dt="2024-11-07T18:48:01.110" v="683" actId="1076"/>
        <pc:sldMkLst>
          <pc:docMk/>
          <pc:sldMk cId="2270492730" sldId="8831"/>
        </pc:sldMkLst>
        <pc:spChg chg="mod">
          <ac:chgData name="PEDRO NASCIMENTO" userId="S::pedros@cvcrm.com.br::e4996b1b-2123-49c0-8e5e-fa5e55de4f87" providerId="AD" clId="Web-{104B1D96-6DE4-E0DC-924E-2FBE7833FB1A}" dt="2024-11-07T18:26:37.201" v="588" actId="20577"/>
          <ac:spMkLst>
            <pc:docMk/>
            <pc:sldMk cId="2270492730" sldId="8831"/>
            <ac:spMk id="6" creationId="{AA9325C7-565A-3472-6A32-C8D7431F4367}"/>
          </ac:spMkLst>
        </pc:spChg>
        <pc:spChg chg="mod">
          <ac:chgData name="PEDRO NASCIMENTO" userId="S::pedros@cvcrm.com.br::e4996b1b-2123-49c0-8e5e-fa5e55de4f87" providerId="AD" clId="Web-{104B1D96-6DE4-E0DC-924E-2FBE7833FB1A}" dt="2024-11-07T18:27:45.641" v="676" actId="20577"/>
          <ac:spMkLst>
            <pc:docMk/>
            <pc:sldMk cId="2270492730" sldId="8831"/>
            <ac:spMk id="8" creationId="{7592E253-DBAA-C77A-F87E-6B11617811EE}"/>
          </ac:spMkLst>
        </pc:spChg>
        <pc:spChg chg="add del">
          <ac:chgData name="PEDRO NASCIMENTO" userId="S::pedros@cvcrm.com.br::e4996b1b-2123-49c0-8e5e-fa5e55de4f87" providerId="AD" clId="Web-{104B1D96-6DE4-E0DC-924E-2FBE7833FB1A}" dt="2024-11-07T18:27:52.329" v="680"/>
          <ac:spMkLst>
            <pc:docMk/>
            <pc:sldMk cId="2270492730" sldId="8831"/>
            <ac:spMk id="14" creationId="{00000000-0000-0000-0000-000000000000}"/>
          </ac:spMkLst>
        </pc:spChg>
        <pc:spChg chg="del">
          <ac:chgData name="PEDRO NASCIMENTO" userId="S::pedros@cvcrm.com.br::e4996b1b-2123-49c0-8e5e-fa5e55de4f87" providerId="AD" clId="Web-{104B1D96-6DE4-E0DC-924E-2FBE7833FB1A}" dt="2024-11-07T18:27:55.751" v="681"/>
          <ac:spMkLst>
            <pc:docMk/>
            <pc:sldMk cId="2270492730" sldId="8831"/>
            <ac:spMk id="18" creationId="{067009F4-B81A-19EB-2CEE-1C1DD9C32F87}"/>
          </ac:spMkLst>
        </pc:spChg>
        <pc:picChg chg="add mod">
          <ac:chgData name="PEDRO NASCIMENTO" userId="S::pedros@cvcrm.com.br::e4996b1b-2123-49c0-8e5e-fa5e55de4f87" providerId="AD" clId="Web-{104B1D96-6DE4-E0DC-924E-2FBE7833FB1A}" dt="2024-11-07T18:48:01.110" v="683" actId="1076"/>
          <ac:picMkLst>
            <pc:docMk/>
            <pc:sldMk cId="2270492730" sldId="8831"/>
            <ac:picMk id="2" creationId="{1B983170-1F59-7179-E718-DB0125E1CB76}"/>
          </ac:picMkLst>
        </pc:picChg>
        <pc:picChg chg="del">
          <ac:chgData name="PEDRO NASCIMENTO" userId="S::pedros@cvcrm.com.br::e4996b1b-2123-49c0-8e5e-fa5e55de4f87" providerId="AD" clId="Web-{104B1D96-6DE4-E0DC-924E-2FBE7833FB1A}" dt="2024-11-07T18:27:46.766" v="677"/>
          <ac:picMkLst>
            <pc:docMk/>
            <pc:sldMk cId="2270492730" sldId="8831"/>
            <ac:picMk id="12" creationId="{AD659BAF-74C5-6C99-F059-161E55971B6C}"/>
          </ac:picMkLst>
        </pc:picChg>
        <pc:picChg chg="del">
          <ac:chgData name="PEDRO NASCIMENTO" userId="S::pedros@cvcrm.com.br::e4996b1b-2123-49c0-8e5e-fa5e55de4f87" providerId="AD" clId="Web-{104B1D96-6DE4-E0DC-924E-2FBE7833FB1A}" dt="2024-11-07T18:27:48" v="678"/>
          <ac:picMkLst>
            <pc:docMk/>
            <pc:sldMk cId="2270492730" sldId="8831"/>
            <ac:picMk id="16" creationId="{EAF0D8B1-C700-8234-43A6-43524533705C}"/>
          </ac:picMkLst>
        </pc:picChg>
      </pc:sldChg>
      <pc:sldChg chg="addSp delSp modSp add replId">
        <pc:chgData name="PEDRO NASCIMENTO" userId="S::pedros@cvcrm.com.br::e4996b1b-2123-49c0-8e5e-fa5e55de4f87" providerId="AD" clId="Web-{104B1D96-6DE4-E0DC-924E-2FBE7833FB1A}" dt="2024-11-07T18:15:41.151" v="573" actId="20577"/>
        <pc:sldMkLst>
          <pc:docMk/>
          <pc:sldMk cId="1237667685" sldId="8832"/>
        </pc:sldMkLst>
        <pc:spChg chg="add mod">
          <ac:chgData name="PEDRO NASCIMENTO" userId="S::pedros@cvcrm.com.br::e4996b1b-2123-49c0-8e5e-fa5e55de4f87" providerId="AD" clId="Web-{104B1D96-6DE4-E0DC-924E-2FBE7833FB1A}" dt="2024-11-07T18:15:41.151" v="573" actId="20577"/>
          <ac:spMkLst>
            <pc:docMk/>
            <pc:sldMk cId="1237667685" sldId="8832"/>
            <ac:spMk id="4" creationId="{2EA405F3-D428-662A-B824-C9C3F898E53D}"/>
          </ac:spMkLst>
        </pc:spChg>
        <pc:spChg chg="mod">
          <ac:chgData name="PEDRO NASCIMENTO" userId="S::pedros@cvcrm.com.br::e4996b1b-2123-49c0-8e5e-fa5e55de4f87" providerId="AD" clId="Web-{104B1D96-6DE4-E0DC-924E-2FBE7833FB1A}" dt="2024-11-07T18:08:32.779" v="286" actId="20577"/>
          <ac:spMkLst>
            <pc:docMk/>
            <pc:sldMk cId="1237667685" sldId="8832"/>
            <ac:spMk id="6" creationId="{AA9325C7-565A-3472-6A32-C8D7431F4367}"/>
          </ac:spMkLst>
        </pc:spChg>
        <pc:spChg chg="mod">
          <ac:chgData name="PEDRO NASCIMENTO" userId="S::pedros@cvcrm.com.br::e4996b1b-2123-49c0-8e5e-fa5e55de4f87" providerId="AD" clId="Web-{104B1D96-6DE4-E0DC-924E-2FBE7833FB1A}" dt="2024-11-07T18:14:29.633" v="563" actId="20577"/>
          <ac:spMkLst>
            <pc:docMk/>
            <pc:sldMk cId="1237667685" sldId="8832"/>
            <ac:spMk id="8" creationId="{7592E253-DBAA-C77A-F87E-6B11617811EE}"/>
          </ac:spMkLst>
        </pc:spChg>
        <pc:spChg chg="del">
          <ac:chgData name="PEDRO NASCIMENTO" userId="S::pedros@cvcrm.com.br::e4996b1b-2123-49c0-8e5e-fa5e55de4f87" providerId="AD" clId="Web-{104B1D96-6DE4-E0DC-924E-2FBE7833FB1A}" dt="2024-11-07T18:08:37.014" v="288"/>
          <ac:spMkLst>
            <pc:docMk/>
            <pc:sldMk cId="1237667685" sldId="8832"/>
            <ac:spMk id="18" creationId="{067009F4-B81A-19EB-2CEE-1C1DD9C32F87}"/>
          </ac:spMkLst>
        </pc:spChg>
        <pc:picChg chg="add mod">
          <ac:chgData name="PEDRO NASCIMENTO" userId="S::pedros@cvcrm.com.br::e4996b1b-2123-49c0-8e5e-fa5e55de4f87" providerId="AD" clId="Web-{104B1D96-6DE4-E0DC-924E-2FBE7833FB1A}" dt="2024-11-07T18:11:39.050" v="371" actId="1076"/>
          <ac:picMkLst>
            <pc:docMk/>
            <pc:sldMk cId="1237667685" sldId="8832"/>
            <ac:picMk id="2" creationId="{A9297C59-B460-AE07-5F7C-3C89C790AA3A}"/>
          </ac:picMkLst>
        </pc:picChg>
        <pc:picChg chg="del">
          <ac:chgData name="PEDRO NASCIMENTO" userId="S::pedros@cvcrm.com.br::e4996b1b-2123-49c0-8e5e-fa5e55de4f87" providerId="AD" clId="Web-{104B1D96-6DE4-E0DC-924E-2FBE7833FB1A}" dt="2024-11-07T18:08:35.342" v="287"/>
          <ac:picMkLst>
            <pc:docMk/>
            <pc:sldMk cId="1237667685" sldId="8832"/>
            <ac:picMk id="12" creationId="{AD659BAF-74C5-6C99-F059-161E55971B6C}"/>
          </ac:picMkLst>
        </pc:picChg>
        <pc:picChg chg="del">
          <ac:chgData name="PEDRO NASCIMENTO" userId="S::pedros@cvcrm.com.br::e4996b1b-2123-49c0-8e5e-fa5e55de4f87" providerId="AD" clId="Web-{104B1D96-6DE4-E0DC-924E-2FBE7833FB1A}" dt="2024-11-07T18:08:38.201" v="289"/>
          <ac:picMkLst>
            <pc:docMk/>
            <pc:sldMk cId="1237667685" sldId="8832"/>
            <ac:picMk id="16" creationId="{EAF0D8B1-C700-8234-43A6-43524533705C}"/>
          </ac:picMkLst>
        </pc:picChg>
      </pc:sldChg>
      <pc:sldChg chg="addSp delSp modSp add replId">
        <pc:chgData name="PEDRO NASCIMENTO" userId="S::pedros@cvcrm.com.br::e4996b1b-2123-49c0-8e5e-fa5e55de4f87" providerId="AD" clId="Web-{104B1D96-6DE4-E0DC-924E-2FBE7833FB1A}" dt="2024-11-07T18:51:28.649" v="834" actId="1076"/>
        <pc:sldMkLst>
          <pc:docMk/>
          <pc:sldMk cId="3451192038" sldId="8833"/>
        </pc:sldMkLst>
        <pc:spChg chg="mod">
          <ac:chgData name="PEDRO NASCIMENTO" userId="S::pedros@cvcrm.com.br::e4996b1b-2123-49c0-8e5e-fa5e55de4f87" providerId="AD" clId="Web-{104B1D96-6DE4-E0DC-924E-2FBE7833FB1A}" dt="2024-11-07T18:48:43.002" v="714" actId="20577"/>
          <ac:spMkLst>
            <pc:docMk/>
            <pc:sldMk cId="3451192038" sldId="8833"/>
            <ac:spMk id="6" creationId="{AA9325C7-565A-3472-6A32-C8D7431F4367}"/>
          </ac:spMkLst>
        </pc:spChg>
        <pc:spChg chg="mod">
          <ac:chgData name="PEDRO NASCIMENTO" userId="S::pedros@cvcrm.com.br::e4996b1b-2123-49c0-8e5e-fa5e55de4f87" providerId="AD" clId="Web-{104B1D96-6DE4-E0DC-924E-2FBE7833FB1A}" dt="2024-11-07T18:51:23.196" v="833" actId="1076"/>
          <ac:spMkLst>
            <pc:docMk/>
            <pc:sldMk cId="3451192038" sldId="8833"/>
            <ac:spMk id="8" creationId="{7592E253-DBAA-C77A-F87E-6B11617811EE}"/>
          </ac:spMkLst>
        </pc:spChg>
        <pc:spChg chg="del">
          <ac:chgData name="PEDRO NASCIMENTO" userId="S::pedros@cvcrm.com.br::e4996b1b-2123-49c0-8e5e-fa5e55de4f87" providerId="AD" clId="Web-{104B1D96-6DE4-E0DC-924E-2FBE7833FB1A}" dt="2024-11-07T18:48:50.800" v="717"/>
          <ac:spMkLst>
            <pc:docMk/>
            <pc:sldMk cId="3451192038" sldId="8833"/>
            <ac:spMk id="18" creationId="{067009F4-B81A-19EB-2CEE-1C1DD9C32F87}"/>
          </ac:spMkLst>
        </pc:spChg>
        <pc:picChg chg="add del mod">
          <ac:chgData name="PEDRO NASCIMENTO" userId="S::pedros@cvcrm.com.br::e4996b1b-2123-49c0-8e5e-fa5e55de4f87" providerId="AD" clId="Web-{104B1D96-6DE4-E0DC-924E-2FBE7833FB1A}" dt="2024-11-07T18:51:06.336" v="828"/>
          <ac:picMkLst>
            <pc:docMk/>
            <pc:sldMk cId="3451192038" sldId="8833"/>
            <ac:picMk id="2" creationId="{8463440E-5A7B-C9A7-0477-966ED05DFC0B}"/>
          </ac:picMkLst>
        </pc:picChg>
        <pc:picChg chg="add mod">
          <ac:chgData name="PEDRO NASCIMENTO" userId="S::pedros@cvcrm.com.br::e4996b1b-2123-49c0-8e5e-fa5e55de4f87" providerId="AD" clId="Web-{104B1D96-6DE4-E0DC-924E-2FBE7833FB1A}" dt="2024-11-07T18:51:28.649" v="834" actId="1076"/>
          <ac:picMkLst>
            <pc:docMk/>
            <pc:sldMk cId="3451192038" sldId="8833"/>
            <ac:picMk id="4" creationId="{A7B7D4E0-15F7-9DB5-3600-32146FF3C83A}"/>
          </ac:picMkLst>
        </pc:picChg>
        <pc:picChg chg="del">
          <ac:chgData name="PEDRO NASCIMENTO" userId="S::pedros@cvcrm.com.br::e4996b1b-2123-49c0-8e5e-fa5e55de4f87" providerId="AD" clId="Web-{104B1D96-6DE4-E0DC-924E-2FBE7833FB1A}" dt="2024-11-07T18:48:46.018" v="715"/>
          <ac:picMkLst>
            <pc:docMk/>
            <pc:sldMk cId="3451192038" sldId="8833"/>
            <ac:picMk id="12" creationId="{AD659BAF-74C5-6C99-F059-161E55971B6C}"/>
          </ac:picMkLst>
        </pc:picChg>
        <pc:picChg chg="del">
          <ac:chgData name="PEDRO NASCIMENTO" userId="S::pedros@cvcrm.com.br::e4996b1b-2123-49c0-8e5e-fa5e55de4f87" providerId="AD" clId="Web-{104B1D96-6DE4-E0DC-924E-2FBE7833FB1A}" dt="2024-11-07T18:48:48.393" v="716"/>
          <ac:picMkLst>
            <pc:docMk/>
            <pc:sldMk cId="3451192038" sldId="8833"/>
            <ac:picMk id="16" creationId="{EAF0D8B1-C700-8234-43A6-43524533705C}"/>
          </ac:picMkLst>
        </pc:picChg>
      </pc:sldChg>
      <pc:sldChg chg="addSp delSp modSp add replId">
        <pc:chgData name="PEDRO NASCIMENTO" userId="S::pedros@cvcrm.com.br::e4996b1b-2123-49c0-8e5e-fa5e55de4f87" providerId="AD" clId="Web-{104B1D96-6DE4-E0DC-924E-2FBE7833FB1A}" dt="2024-11-07T18:56:18.503" v="922" actId="1076"/>
        <pc:sldMkLst>
          <pc:docMk/>
          <pc:sldMk cId="3953335172" sldId="8834"/>
        </pc:sldMkLst>
        <pc:spChg chg="mod">
          <ac:chgData name="PEDRO NASCIMENTO" userId="S::pedros@cvcrm.com.br::e4996b1b-2123-49c0-8e5e-fa5e55de4f87" providerId="AD" clId="Web-{104B1D96-6DE4-E0DC-924E-2FBE7833FB1A}" dt="2024-11-07T18:53:46.295" v="867" actId="20577"/>
          <ac:spMkLst>
            <pc:docMk/>
            <pc:sldMk cId="3953335172" sldId="8834"/>
            <ac:spMk id="6" creationId="{AA9325C7-565A-3472-6A32-C8D7431F4367}"/>
          </ac:spMkLst>
        </pc:spChg>
        <pc:spChg chg="mod">
          <ac:chgData name="PEDRO NASCIMENTO" userId="S::pedros@cvcrm.com.br::e4996b1b-2123-49c0-8e5e-fa5e55de4f87" providerId="AD" clId="Web-{104B1D96-6DE4-E0DC-924E-2FBE7833FB1A}" dt="2024-11-07T18:55:54.424" v="916" actId="20577"/>
          <ac:spMkLst>
            <pc:docMk/>
            <pc:sldMk cId="3953335172" sldId="8834"/>
            <ac:spMk id="8" creationId="{7592E253-DBAA-C77A-F87E-6B11617811EE}"/>
          </ac:spMkLst>
        </pc:spChg>
        <pc:picChg chg="del">
          <ac:chgData name="PEDRO NASCIMENTO" userId="S::pedros@cvcrm.com.br::e4996b1b-2123-49c0-8e5e-fa5e55de4f87" providerId="AD" clId="Web-{104B1D96-6DE4-E0DC-924E-2FBE7833FB1A}" dt="2024-11-07T18:53:49.217" v="868"/>
          <ac:picMkLst>
            <pc:docMk/>
            <pc:sldMk cId="3953335172" sldId="8834"/>
            <ac:picMk id="2" creationId="{1B983170-1F59-7179-E718-DB0125E1CB76}"/>
          </ac:picMkLst>
        </pc:picChg>
        <pc:picChg chg="add mod">
          <ac:chgData name="PEDRO NASCIMENTO" userId="S::pedros@cvcrm.com.br::e4996b1b-2123-49c0-8e5e-fa5e55de4f87" providerId="AD" clId="Web-{104B1D96-6DE4-E0DC-924E-2FBE7833FB1A}" dt="2024-11-07T18:56:18.503" v="922" actId="1076"/>
          <ac:picMkLst>
            <pc:docMk/>
            <pc:sldMk cId="3953335172" sldId="8834"/>
            <ac:picMk id="4" creationId="{87A98F14-BD9D-1193-51E9-FD0DA02AC128}"/>
          </ac:picMkLst>
        </pc:picChg>
      </pc:sldChg>
      <pc:sldChg chg="addSp delSp modSp add replId">
        <pc:chgData name="PEDRO NASCIMENTO" userId="S::pedros@cvcrm.com.br::e4996b1b-2123-49c0-8e5e-fa5e55de4f87" providerId="AD" clId="Web-{104B1D96-6DE4-E0DC-924E-2FBE7833FB1A}" dt="2024-11-07T19:01:35.811" v="1158" actId="20577"/>
        <pc:sldMkLst>
          <pc:docMk/>
          <pc:sldMk cId="3878526337" sldId="8835"/>
        </pc:sldMkLst>
        <pc:spChg chg="mod">
          <ac:chgData name="PEDRO NASCIMENTO" userId="S::pedros@cvcrm.com.br::e4996b1b-2123-49c0-8e5e-fa5e55de4f87" providerId="AD" clId="Web-{104B1D96-6DE4-E0DC-924E-2FBE7833FB1A}" dt="2024-11-07T18:57:10.021" v="952" actId="20577"/>
          <ac:spMkLst>
            <pc:docMk/>
            <pc:sldMk cId="3878526337" sldId="8835"/>
            <ac:spMk id="6" creationId="{AA9325C7-565A-3472-6A32-C8D7431F4367}"/>
          </ac:spMkLst>
        </pc:spChg>
        <pc:spChg chg="mod">
          <ac:chgData name="PEDRO NASCIMENTO" userId="S::pedros@cvcrm.com.br::e4996b1b-2123-49c0-8e5e-fa5e55de4f87" providerId="AD" clId="Web-{104B1D96-6DE4-E0DC-924E-2FBE7833FB1A}" dt="2024-11-07T19:01:35.811" v="1158" actId="20577"/>
          <ac:spMkLst>
            <pc:docMk/>
            <pc:sldMk cId="3878526337" sldId="8835"/>
            <ac:spMk id="8" creationId="{7592E253-DBAA-C77A-F87E-6B11617811EE}"/>
          </ac:spMkLst>
        </pc:spChg>
        <pc:picChg chg="add mod">
          <ac:chgData name="PEDRO NASCIMENTO" userId="S::pedros@cvcrm.com.br::e4996b1b-2123-49c0-8e5e-fa5e55de4f87" providerId="AD" clId="Web-{104B1D96-6DE4-E0DC-924E-2FBE7833FB1A}" dt="2024-11-07T19:00:53.185" v="1088" actId="1076"/>
          <ac:picMkLst>
            <pc:docMk/>
            <pc:sldMk cId="3878526337" sldId="8835"/>
            <ac:picMk id="2" creationId="{537201F4-95B7-9D28-90AF-701E9D906155}"/>
          </ac:picMkLst>
        </pc:picChg>
        <pc:picChg chg="del">
          <ac:chgData name="PEDRO NASCIMENTO" userId="S::pedros@cvcrm.com.br::e4996b1b-2123-49c0-8e5e-fa5e55de4f87" providerId="AD" clId="Web-{104B1D96-6DE4-E0DC-924E-2FBE7833FB1A}" dt="2024-11-07T18:57:14.490" v="953"/>
          <ac:picMkLst>
            <pc:docMk/>
            <pc:sldMk cId="3878526337" sldId="8835"/>
            <ac:picMk id="4" creationId="{87A98F14-BD9D-1193-51E9-FD0DA02AC128}"/>
          </ac:picMkLst>
        </pc:picChg>
      </pc:sldChg>
      <pc:sldChg chg="delSp modSp add replId">
        <pc:chgData name="PEDRO NASCIMENTO" userId="S::pedros@cvcrm.com.br::e4996b1b-2123-49c0-8e5e-fa5e55de4f87" providerId="AD" clId="Web-{104B1D96-6DE4-E0DC-924E-2FBE7833FB1A}" dt="2024-11-08T11:02:08.528" v="1186"/>
        <pc:sldMkLst>
          <pc:docMk/>
          <pc:sldMk cId="2030854993" sldId="8836"/>
        </pc:sldMkLst>
        <pc:spChg chg="mod">
          <ac:chgData name="PEDRO NASCIMENTO" userId="S::pedros@cvcrm.com.br::e4996b1b-2123-49c0-8e5e-fa5e55de4f87" providerId="AD" clId="Web-{104B1D96-6DE4-E0DC-924E-2FBE7833FB1A}" dt="2024-11-07T19:03:31.784" v="1182" actId="20577"/>
          <ac:spMkLst>
            <pc:docMk/>
            <pc:sldMk cId="2030854993" sldId="8836"/>
            <ac:spMk id="6" creationId="{AA9325C7-565A-3472-6A32-C8D7431F4367}"/>
          </ac:spMkLst>
        </pc:spChg>
        <pc:spChg chg="del mod">
          <ac:chgData name="PEDRO NASCIMENTO" userId="S::pedros@cvcrm.com.br::e4996b1b-2123-49c0-8e5e-fa5e55de4f87" providerId="AD" clId="Web-{104B1D96-6DE4-E0DC-924E-2FBE7833FB1A}" dt="2024-11-08T11:02:08.528" v="1186"/>
          <ac:spMkLst>
            <pc:docMk/>
            <pc:sldMk cId="2030854993" sldId="8836"/>
            <ac:spMk id="8" creationId="{7592E253-DBAA-C77A-F87E-6B11617811EE}"/>
          </ac:spMkLst>
        </pc:spChg>
        <pc:picChg chg="del">
          <ac:chgData name="PEDRO NASCIMENTO" userId="S::pedros@cvcrm.com.br::e4996b1b-2123-49c0-8e5e-fa5e55de4f87" providerId="AD" clId="Web-{104B1D96-6DE4-E0DC-924E-2FBE7833FB1A}" dt="2024-11-07T19:03:33.816" v="1183"/>
          <ac:picMkLst>
            <pc:docMk/>
            <pc:sldMk cId="2030854993" sldId="8836"/>
            <ac:picMk id="2" creationId="{537201F4-95B7-9D28-90AF-701E9D906155}"/>
          </ac:picMkLst>
        </pc:picChg>
      </pc:sldChg>
    </pc:docChg>
  </pc:docChgLst>
  <pc:docChgLst>
    <pc:chgData name="Cleiton Santos" userId="S::cleitons@cvcrm.com.br::a337d846-fc08-4d6f-a147-fddc041e0228" providerId="AD" clId="Web-{80682E25-0F1D-1E7F-BBF4-6689C2C49277}"/>
    <pc:docChg chg="addSld delSld">
      <pc:chgData name="Cleiton Santos" userId="S::cleitons@cvcrm.com.br::a337d846-fc08-4d6f-a147-fddc041e0228" providerId="AD" clId="Web-{80682E25-0F1D-1E7F-BBF4-6689C2C49277}" dt="2024-11-07T13:14:34.344" v="13"/>
      <pc:docMkLst>
        <pc:docMk/>
      </pc:docMkLst>
      <pc:sldChg chg="add del">
        <pc:chgData name="Cleiton Santos" userId="S::cleitons@cvcrm.com.br::a337d846-fc08-4d6f-a147-fddc041e0228" providerId="AD" clId="Web-{80682E25-0F1D-1E7F-BBF4-6689C2C49277}" dt="2024-11-07T13:14:14.936" v="3"/>
        <pc:sldMkLst>
          <pc:docMk/>
          <pc:sldMk cId="0" sldId="8791"/>
        </pc:sldMkLst>
      </pc:sldChg>
      <pc:sldChg chg="add del">
        <pc:chgData name="Cleiton Santos" userId="S::cleitons@cvcrm.com.br::a337d846-fc08-4d6f-a147-fddc041e0228" providerId="AD" clId="Web-{80682E25-0F1D-1E7F-BBF4-6689C2C49277}" dt="2024-11-07T13:14:14.921" v="2"/>
        <pc:sldMkLst>
          <pc:docMk/>
          <pc:sldMk cId="2023409167" sldId="8795"/>
        </pc:sldMkLst>
      </pc:sldChg>
      <pc:sldChg chg="del">
        <pc:chgData name="Cleiton Santos" userId="S::cleitons@cvcrm.com.br::a337d846-fc08-4d6f-a147-fddc041e0228" providerId="AD" clId="Web-{80682E25-0F1D-1E7F-BBF4-6689C2C49277}" dt="2024-11-07T13:14:34.344" v="13"/>
        <pc:sldMkLst>
          <pc:docMk/>
          <pc:sldMk cId="71328528" sldId="8796"/>
        </pc:sldMkLst>
      </pc:sldChg>
      <pc:sldChg chg="add">
        <pc:chgData name="Cleiton Santos" userId="S::cleitons@cvcrm.com.br::a337d846-fc08-4d6f-a147-fddc041e0228" providerId="AD" clId="Web-{80682E25-0F1D-1E7F-BBF4-6689C2C49277}" dt="2024-11-07T13:14:14.968" v="4"/>
        <pc:sldMkLst>
          <pc:docMk/>
          <pc:sldMk cId="1361408521" sldId="8822"/>
        </pc:sldMkLst>
      </pc:sldChg>
      <pc:sldChg chg="add">
        <pc:chgData name="Cleiton Santos" userId="S::cleitons@cvcrm.com.br::a337d846-fc08-4d6f-a147-fddc041e0228" providerId="AD" clId="Web-{80682E25-0F1D-1E7F-BBF4-6689C2C49277}" dt="2024-11-07T13:14:14.983" v="5"/>
        <pc:sldMkLst>
          <pc:docMk/>
          <pc:sldMk cId="2450916169" sldId="8823"/>
        </pc:sldMkLst>
      </pc:sldChg>
      <pc:sldChg chg="add">
        <pc:chgData name="Cleiton Santos" userId="S::cleitons@cvcrm.com.br::a337d846-fc08-4d6f-a147-fddc041e0228" providerId="AD" clId="Web-{80682E25-0F1D-1E7F-BBF4-6689C2C49277}" dt="2024-11-07T13:14:15.014" v="6"/>
        <pc:sldMkLst>
          <pc:docMk/>
          <pc:sldMk cId="1028596852" sldId="8824"/>
        </pc:sldMkLst>
      </pc:sldChg>
      <pc:sldChg chg="add">
        <pc:chgData name="Cleiton Santos" userId="S::cleitons@cvcrm.com.br::a337d846-fc08-4d6f-a147-fddc041e0228" providerId="AD" clId="Web-{80682E25-0F1D-1E7F-BBF4-6689C2C49277}" dt="2024-11-07T13:14:15.030" v="7"/>
        <pc:sldMkLst>
          <pc:docMk/>
          <pc:sldMk cId="1664603706" sldId="8825"/>
        </pc:sldMkLst>
      </pc:sldChg>
      <pc:sldChg chg="add">
        <pc:chgData name="Cleiton Santos" userId="S::cleitons@cvcrm.com.br::a337d846-fc08-4d6f-a147-fddc041e0228" providerId="AD" clId="Web-{80682E25-0F1D-1E7F-BBF4-6689C2C49277}" dt="2024-11-07T13:14:15.046" v="8"/>
        <pc:sldMkLst>
          <pc:docMk/>
          <pc:sldMk cId="3259255331" sldId="8826"/>
        </pc:sldMkLst>
      </pc:sldChg>
      <pc:sldChg chg="add">
        <pc:chgData name="Cleiton Santos" userId="S::cleitons@cvcrm.com.br::a337d846-fc08-4d6f-a147-fddc041e0228" providerId="AD" clId="Web-{80682E25-0F1D-1E7F-BBF4-6689C2C49277}" dt="2024-11-07T13:14:15.077" v="9"/>
        <pc:sldMkLst>
          <pc:docMk/>
          <pc:sldMk cId="2804189002" sldId="8827"/>
        </pc:sldMkLst>
      </pc:sldChg>
      <pc:sldChg chg="add">
        <pc:chgData name="Cleiton Santos" userId="S::cleitons@cvcrm.com.br::a337d846-fc08-4d6f-a147-fddc041e0228" providerId="AD" clId="Web-{80682E25-0F1D-1E7F-BBF4-6689C2C49277}" dt="2024-11-07T13:14:15.093" v="10"/>
        <pc:sldMkLst>
          <pc:docMk/>
          <pc:sldMk cId="3395265227" sldId="8828"/>
        </pc:sldMkLst>
      </pc:sldChg>
      <pc:sldChg chg="add">
        <pc:chgData name="Cleiton Santos" userId="S::cleitons@cvcrm.com.br::a337d846-fc08-4d6f-a147-fddc041e0228" providerId="AD" clId="Web-{80682E25-0F1D-1E7F-BBF4-6689C2C49277}" dt="2024-11-07T13:14:15.108" v="11"/>
        <pc:sldMkLst>
          <pc:docMk/>
          <pc:sldMk cId="3880808556" sldId="8829"/>
        </pc:sldMkLst>
      </pc:sldChg>
      <pc:sldChg chg="add">
        <pc:chgData name="Cleiton Santos" userId="S::cleitons@cvcrm.com.br::a337d846-fc08-4d6f-a147-fddc041e0228" providerId="AD" clId="Web-{80682E25-0F1D-1E7F-BBF4-6689C2C49277}" dt="2024-11-07T13:14:15.139" v="12"/>
        <pc:sldMkLst>
          <pc:docMk/>
          <pc:sldMk cId="2231002946" sldId="8830"/>
        </pc:sldMkLst>
      </pc:sldChg>
    </pc:docChg>
  </pc:docChgLst>
  <pc:docChgLst>
    <pc:chgData name="BRUNA LARISSA" userId="S::brunal@cvcrm.com.br::35cf886e-4926-4b2c-bad6-01fb5bcdf0be" providerId="AD" clId="Web-{200841E0-E1AD-9B58-DBFE-AABFDCCF669A}"/>
    <pc:docChg chg="modSld">
      <pc:chgData name="BRUNA LARISSA" userId="S::brunal@cvcrm.com.br::35cf886e-4926-4b2c-bad6-01fb5bcdf0be" providerId="AD" clId="Web-{200841E0-E1AD-9B58-DBFE-AABFDCCF669A}" dt="2024-10-22T21:50:25.749" v="15" actId="14100"/>
      <pc:docMkLst>
        <pc:docMk/>
      </pc:docMkLst>
      <pc:sldChg chg="addSp delSp modSp">
        <pc:chgData name="BRUNA LARISSA" userId="S::brunal@cvcrm.com.br::35cf886e-4926-4b2c-bad6-01fb5bcdf0be" providerId="AD" clId="Web-{200841E0-E1AD-9B58-DBFE-AABFDCCF669A}" dt="2024-10-22T21:50:25.749" v="15" actId="14100"/>
        <pc:sldMkLst>
          <pc:docMk/>
          <pc:sldMk cId="2023409167" sldId="8795"/>
        </pc:sldMkLst>
        <pc:picChg chg="add mod">
          <ac:chgData name="BRUNA LARISSA" userId="S::brunal@cvcrm.com.br::35cf886e-4926-4b2c-bad6-01fb5bcdf0be" providerId="AD" clId="Web-{200841E0-E1AD-9B58-DBFE-AABFDCCF669A}" dt="2024-10-22T21:50:25.749" v="15" actId="14100"/>
          <ac:picMkLst>
            <pc:docMk/>
            <pc:sldMk cId="2023409167" sldId="8795"/>
            <ac:picMk id="6" creationId="{680C3BF7-A437-12F7-B369-5376C681D2D2}"/>
          </ac:picMkLst>
        </pc:picChg>
      </pc:sldChg>
    </pc:docChg>
  </pc:docChgLst>
  <pc:docChgLst>
    <pc:chgData name="JULIANA NASCIMENTO" userId="S::julianan@cvcrm.com.br::b5e82881-eb77-4c89-bbd2-df5eb442cd06" providerId="AD" clId="Web-{6E8F25A4-275E-81D3-DC32-4C821EA86F13}"/>
    <pc:docChg chg="modSld">
      <pc:chgData name="JULIANA NASCIMENTO" userId="S::julianan@cvcrm.com.br::b5e82881-eb77-4c89-bbd2-df5eb442cd06" providerId="AD" clId="Web-{6E8F25A4-275E-81D3-DC32-4C821EA86F13}" dt="2024-11-05T10:59:49.593" v="16" actId="20577"/>
      <pc:docMkLst>
        <pc:docMk/>
      </pc:docMkLst>
      <pc:sldChg chg="modSp">
        <pc:chgData name="JULIANA NASCIMENTO" userId="S::julianan@cvcrm.com.br::b5e82881-eb77-4c89-bbd2-df5eb442cd06" providerId="AD" clId="Web-{6E8F25A4-275E-81D3-DC32-4C821EA86F13}" dt="2024-11-05T10:59:49.593" v="16" actId="20577"/>
        <pc:sldMkLst>
          <pc:docMk/>
          <pc:sldMk cId="3342586004" sldId="8814"/>
        </pc:sldMkLst>
        <pc:spChg chg="mod">
          <ac:chgData name="JULIANA NASCIMENTO" userId="S::julianan@cvcrm.com.br::b5e82881-eb77-4c89-bbd2-df5eb442cd06" providerId="AD" clId="Web-{6E8F25A4-275E-81D3-DC32-4C821EA86F13}" dt="2024-11-05T10:59:49.593" v="16" actId="20577"/>
          <ac:spMkLst>
            <pc:docMk/>
            <pc:sldMk cId="3342586004" sldId="8814"/>
            <ac:spMk id="8" creationId="{7592E253-DBAA-C77A-F87E-6B11617811EE}"/>
          </ac:spMkLst>
        </pc:spChg>
      </pc:sldChg>
      <pc:sldChg chg="modSp">
        <pc:chgData name="JULIANA NASCIMENTO" userId="S::julianan@cvcrm.com.br::b5e82881-eb77-4c89-bbd2-df5eb442cd06" providerId="AD" clId="Web-{6E8F25A4-275E-81D3-DC32-4C821EA86F13}" dt="2024-11-05T10:49:13.511" v="13" actId="20577"/>
        <pc:sldMkLst>
          <pc:docMk/>
          <pc:sldMk cId="3370538263" sldId="8816"/>
        </pc:sldMkLst>
        <pc:spChg chg="mod">
          <ac:chgData name="JULIANA NASCIMENTO" userId="S::julianan@cvcrm.com.br::b5e82881-eb77-4c89-bbd2-df5eb442cd06" providerId="AD" clId="Web-{6E8F25A4-275E-81D3-DC32-4C821EA86F13}" dt="2024-11-05T10:49:13.511" v="13" actId="20577"/>
          <ac:spMkLst>
            <pc:docMk/>
            <pc:sldMk cId="3370538263" sldId="8816"/>
            <ac:spMk id="6" creationId="{5D5A821A-06F4-479C-66A0-5F867C4EC367}"/>
          </ac:spMkLst>
        </pc:spChg>
      </pc:sldChg>
    </pc:docChg>
  </pc:docChgLst>
  <pc:docChgLst>
    <pc:chgData name="HENRIQUE LINO" userId="S::henriquel@cvcrm.com.br::53b7d1e1-b364-47c5-b384-922f27ab6cdf" providerId="AD" clId="Web-{C6309E57-AD55-24C5-E567-2EAD9C062E63}"/>
    <pc:docChg chg="addSld delSld modSld sldOrd">
      <pc:chgData name="HENRIQUE LINO" userId="S::henriquel@cvcrm.com.br::53b7d1e1-b364-47c5-b384-922f27ab6cdf" providerId="AD" clId="Web-{C6309E57-AD55-24C5-E567-2EAD9C062E63}" dt="2024-11-04T19:23:17.489" v="964"/>
      <pc:docMkLst>
        <pc:docMk/>
      </pc:docMkLst>
      <pc:sldChg chg="addSp delSp modSp">
        <pc:chgData name="HENRIQUE LINO" userId="S::henriquel@cvcrm.com.br::53b7d1e1-b364-47c5-b384-922f27ab6cdf" providerId="AD" clId="Web-{C6309E57-AD55-24C5-E567-2EAD9C062E63}" dt="2024-11-04T13:29:59.750" v="275" actId="20577"/>
        <pc:sldMkLst>
          <pc:docMk/>
          <pc:sldMk cId="3452756981" sldId="8804"/>
        </pc:sldMkLst>
        <pc:spChg chg="mod">
          <ac:chgData name="HENRIQUE LINO" userId="S::henriquel@cvcrm.com.br::53b7d1e1-b364-47c5-b384-922f27ab6cdf" providerId="AD" clId="Web-{C6309E57-AD55-24C5-E567-2EAD9C062E63}" dt="2024-11-04T13:26:39.182" v="26" actId="20577"/>
          <ac:spMkLst>
            <pc:docMk/>
            <pc:sldMk cId="3452756981" sldId="8804"/>
            <ac:spMk id="4" creationId="{73E30C8D-9370-88D3-1BE7-AD9405222967}"/>
          </ac:spMkLst>
        </pc:spChg>
        <pc:spChg chg="mod">
          <ac:chgData name="HENRIQUE LINO" userId="S::henriquel@cvcrm.com.br::53b7d1e1-b364-47c5-b384-922f27ab6cdf" providerId="AD" clId="Web-{C6309E57-AD55-24C5-E567-2EAD9C062E63}" dt="2024-11-04T13:29:59.750" v="275" actId="20577"/>
          <ac:spMkLst>
            <pc:docMk/>
            <pc:sldMk cId="3452756981" sldId="8804"/>
            <ac:spMk id="8" creationId="{7592E253-DBAA-C77A-F87E-6B11617811EE}"/>
          </ac:spMkLst>
        </pc:spChg>
        <pc:picChg chg="add mod">
          <ac:chgData name="HENRIQUE LINO" userId="S::henriquel@cvcrm.com.br::53b7d1e1-b364-47c5-b384-922f27ab6cdf" providerId="AD" clId="Web-{C6309E57-AD55-24C5-E567-2EAD9C062E63}" dt="2024-11-04T13:29:31.186" v="255" actId="14100"/>
          <ac:picMkLst>
            <pc:docMk/>
            <pc:sldMk cId="3452756981" sldId="8804"/>
            <ac:picMk id="2" creationId="{B20542FF-B16B-81F3-D2C8-168318A476FA}"/>
          </ac:picMkLst>
        </pc:picChg>
        <pc:picChg chg="add mod">
          <ac:chgData name="HENRIQUE LINO" userId="S::henriquel@cvcrm.com.br::53b7d1e1-b364-47c5-b384-922f27ab6cdf" providerId="AD" clId="Web-{C6309E57-AD55-24C5-E567-2EAD9C062E63}" dt="2024-11-04T13:29:28.436" v="254" actId="1076"/>
          <ac:picMkLst>
            <pc:docMk/>
            <pc:sldMk cId="3452756981" sldId="8804"/>
            <ac:picMk id="6" creationId="{05B9213C-F5D6-DA75-8FFA-A37B32825E33}"/>
          </ac:picMkLst>
        </pc:picChg>
      </pc:sldChg>
      <pc:sldChg chg="addSp delSp modSp add ord replId">
        <pc:chgData name="HENRIQUE LINO" userId="S::henriquel@cvcrm.com.br::53b7d1e1-b364-47c5-b384-922f27ab6cdf" providerId="AD" clId="Web-{C6309E57-AD55-24C5-E567-2EAD9C062E63}" dt="2024-11-04T19:23:17.489" v="964"/>
        <pc:sldMkLst>
          <pc:docMk/>
          <pc:sldMk cId="3197380667" sldId="8809"/>
        </pc:sldMkLst>
        <pc:spChg chg="mod">
          <ac:chgData name="HENRIQUE LINO" userId="S::henriquel@cvcrm.com.br::53b7d1e1-b364-47c5-b384-922f27ab6cdf" providerId="AD" clId="Web-{C6309E57-AD55-24C5-E567-2EAD9C062E63}" dt="2024-11-04T14:00:12.193" v="298" actId="20577"/>
          <ac:spMkLst>
            <pc:docMk/>
            <pc:sldMk cId="3197380667" sldId="8809"/>
            <ac:spMk id="4" creationId="{73E30C8D-9370-88D3-1BE7-AD9405222967}"/>
          </ac:spMkLst>
        </pc:spChg>
        <pc:spChg chg="mod">
          <ac:chgData name="HENRIQUE LINO" userId="S::henriquel@cvcrm.com.br::53b7d1e1-b364-47c5-b384-922f27ab6cdf" providerId="AD" clId="Web-{C6309E57-AD55-24C5-E567-2EAD9C062E63}" dt="2024-11-04T14:01:27.227" v="365" actId="20577"/>
          <ac:spMkLst>
            <pc:docMk/>
            <pc:sldMk cId="3197380667" sldId="8809"/>
            <ac:spMk id="8" creationId="{7592E253-DBAA-C77A-F87E-6B11617811EE}"/>
          </ac:spMkLst>
        </pc:spChg>
        <pc:picChg chg="add mod">
          <ac:chgData name="HENRIQUE LINO" userId="S::henriquel@cvcrm.com.br::53b7d1e1-b364-47c5-b384-922f27ab6cdf" providerId="AD" clId="Web-{C6309E57-AD55-24C5-E567-2EAD9C062E63}" dt="2024-11-04T14:00:45.335" v="305" actId="1076"/>
          <ac:picMkLst>
            <pc:docMk/>
            <pc:sldMk cId="3197380667" sldId="8809"/>
            <ac:picMk id="2" creationId="{15F39773-8E72-DBD2-AFC5-820005231318}"/>
          </ac:picMkLst>
        </pc:picChg>
      </pc:sldChg>
      <pc:sldChg chg="add del replId">
        <pc:chgData name="HENRIQUE LINO" userId="S::henriquel@cvcrm.com.br::53b7d1e1-b364-47c5-b384-922f27ab6cdf" providerId="AD" clId="Web-{C6309E57-AD55-24C5-E567-2EAD9C062E63}" dt="2024-11-04T13:32:05.612" v="279"/>
        <pc:sldMkLst>
          <pc:docMk/>
          <pc:sldMk cId="314696771" sldId="8810"/>
        </pc:sldMkLst>
      </pc:sldChg>
      <pc:sldChg chg="addSp modSp add replId">
        <pc:chgData name="HENRIQUE LINO" userId="S::henriquel@cvcrm.com.br::53b7d1e1-b364-47c5-b384-922f27ab6cdf" providerId="AD" clId="Web-{C6309E57-AD55-24C5-E567-2EAD9C062E63}" dt="2024-11-04T14:04:12.076" v="451" actId="20577"/>
        <pc:sldMkLst>
          <pc:docMk/>
          <pc:sldMk cId="2367695371" sldId="8810"/>
        </pc:sldMkLst>
        <pc:spChg chg="mod">
          <ac:chgData name="HENRIQUE LINO" userId="S::henriquel@cvcrm.com.br::53b7d1e1-b364-47c5-b384-922f27ab6cdf" providerId="AD" clId="Web-{C6309E57-AD55-24C5-E567-2EAD9C062E63}" dt="2024-11-04T14:02:20.869" v="376" actId="20577"/>
          <ac:spMkLst>
            <pc:docMk/>
            <pc:sldMk cId="2367695371" sldId="8810"/>
            <ac:spMk id="4" creationId="{73E30C8D-9370-88D3-1BE7-AD9405222967}"/>
          </ac:spMkLst>
        </pc:spChg>
        <pc:spChg chg="mod">
          <ac:chgData name="HENRIQUE LINO" userId="S::henriquel@cvcrm.com.br::53b7d1e1-b364-47c5-b384-922f27ab6cdf" providerId="AD" clId="Web-{C6309E57-AD55-24C5-E567-2EAD9C062E63}" dt="2024-11-04T14:04:12.076" v="451" actId="20577"/>
          <ac:spMkLst>
            <pc:docMk/>
            <pc:sldMk cId="2367695371" sldId="8810"/>
            <ac:spMk id="8" creationId="{7592E253-DBAA-C77A-F87E-6B11617811EE}"/>
          </ac:spMkLst>
        </pc:spChg>
        <pc:picChg chg="add mod">
          <ac:chgData name="HENRIQUE LINO" userId="S::henriquel@cvcrm.com.br::53b7d1e1-b364-47c5-b384-922f27ab6cdf" providerId="AD" clId="Web-{C6309E57-AD55-24C5-E567-2EAD9C062E63}" dt="2024-11-04T14:03:34.341" v="422" actId="1076"/>
          <ac:picMkLst>
            <pc:docMk/>
            <pc:sldMk cId="2367695371" sldId="8810"/>
            <ac:picMk id="2" creationId="{24276090-21E6-57A2-6FD8-47C0ECB2E3F6}"/>
          </ac:picMkLst>
        </pc:picChg>
      </pc:sldChg>
      <pc:sldChg chg="addSp modSp add replId">
        <pc:chgData name="HENRIQUE LINO" userId="S::henriquel@cvcrm.com.br::53b7d1e1-b364-47c5-b384-922f27ab6cdf" providerId="AD" clId="Web-{C6309E57-AD55-24C5-E567-2EAD9C062E63}" dt="2024-11-04T14:07:10.176" v="585" actId="1076"/>
        <pc:sldMkLst>
          <pc:docMk/>
          <pc:sldMk cId="1085875814" sldId="8811"/>
        </pc:sldMkLst>
        <pc:spChg chg="mod">
          <ac:chgData name="HENRIQUE LINO" userId="S::henriquel@cvcrm.com.br::53b7d1e1-b364-47c5-b384-922f27ab6cdf" providerId="AD" clId="Web-{C6309E57-AD55-24C5-E567-2EAD9C062E63}" dt="2024-11-04T14:06:16.268" v="493" actId="20577"/>
          <ac:spMkLst>
            <pc:docMk/>
            <pc:sldMk cId="1085875814" sldId="8811"/>
            <ac:spMk id="4" creationId="{73E30C8D-9370-88D3-1BE7-AD9405222967}"/>
          </ac:spMkLst>
        </pc:spChg>
        <pc:spChg chg="mod">
          <ac:chgData name="HENRIQUE LINO" userId="S::henriquel@cvcrm.com.br::53b7d1e1-b364-47c5-b384-922f27ab6cdf" providerId="AD" clId="Web-{C6309E57-AD55-24C5-E567-2EAD9C062E63}" dt="2024-11-04T14:07:00.254" v="584" actId="20577"/>
          <ac:spMkLst>
            <pc:docMk/>
            <pc:sldMk cId="1085875814" sldId="8811"/>
            <ac:spMk id="8" creationId="{7592E253-DBAA-C77A-F87E-6B11617811EE}"/>
          </ac:spMkLst>
        </pc:spChg>
        <pc:picChg chg="add mod">
          <ac:chgData name="HENRIQUE LINO" userId="S::henriquel@cvcrm.com.br::53b7d1e1-b364-47c5-b384-922f27ab6cdf" providerId="AD" clId="Web-{C6309E57-AD55-24C5-E567-2EAD9C062E63}" dt="2024-11-04T14:07:10.176" v="585" actId="1076"/>
          <ac:picMkLst>
            <pc:docMk/>
            <pc:sldMk cId="1085875814" sldId="8811"/>
            <ac:picMk id="2" creationId="{380F0F3E-B73B-E3DE-17A0-839DFE093EFA}"/>
          </ac:picMkLst>
        </pc:picChg>
      </pc:sldChg>
      <pc:sldChg chg="add del replId">
        <pc:chgData name="HENRIQUE LINO" userId="S::henriquel@cvcrm.com.br::53b7d1e1-b364-47c5-b384-922f27ab6cdf" providerId="AD" clId="Web-{C6309E57-AD55-24C5-E567-2EAD9C062E63}" dt="2024-11-04T13:32:06.987" v="280"/>
        <pc:sldMkLst>
          <pc:docMk/>
          <pc:sldMk cId="2320101061" sldId="8811"/>
        </pc:sldMkLst>
      </pc:sldChg>
      <pc:sldChg chg="addSp modSp add replId">
        <pc:chgData name="HENRIQUE LINO" userId="S::henriquel@cvcrm.com.br::53b7d1e1-b364-47c5-b384-922f27ab6cdf" providerId="AD" clId="Web-{C6309E57-AD55-24C5-E567-2EAD9C062E63}" dt="2024-11-04T18:03:47.010" v="963" actId="20577"/>
        <pc:sldMkLst>
          <pc:docMk/>
          <pc:sldMk cId="118954917" sldId="8812"/>
        </pc:sldMkLst>
        <pc:spChg chg="mod">
          <ac:chgData name="HENRIQUE LINO" userId="S::henriquel@cvcrm.com.br::53b7d1e1-b364-47c5-b384-922f27ab6cdf" providerId="AD" clId="Web-{C6309E57-AD55-24C5-E567-2EAD9C062E63}" dt="2024-11-04T14:22:59.660" v="626" actId="20577"/>
          <ac:spMkLst>
            <pc:docMk/>
            <pc:sldMk cId="118954917" sldId="8812"/>
            <ac:spMk id="4" creationId="{73E30C8D-9370-88D3-1BE7-AD9405222967}"/>
          </ac:spMkLst>
        </pc:spChg>
        <pc:spChg chg="mod">
          <ac:chgData name="HENRIQUE LINO" userId="S::henriquel@cvcrm.com.br::53b7d1e1-b364-47c5-b384-922f27ab6cdf" providerId="AD" clId="Web-{C6309E57-AD55-24C5-E567-2EAD9C062E63}" dt="2024-11-04T18:03:47.010" v="963" actId="20577"/>
          <ac:spMkLst>
            <pc:docMk/>
            <pc:sldMk cId="118954917" sldId="8812"/>
            <ac:spMk id="8" creationId="{7592E253-DBAA-C77A-F87E-6B11617811EE}"/>
          </ac:spMkLst>
        </pc:spChg>
        <pc:picChg chg="add mod">
          <ac:chgData name="HENRIQUE LINO" userId="S::henriquel@cvcrm.com.br::53b7d1e1-b364-47c5-b384-922f27ab6cdf" providerId="AD" clId="Web-{C6309E57-AD55-24C5-E567-2EAD9C062E63}" dt="2024-11-04T14:26:41.277" v="756" actId="1076"/>
          <ac:picMkLst>
            <pc:docMk/>
            <pc:sldMk cId="118954917" sldId="8812"/>
            <ac:picMk id="2" creationId="{82B7C783-3D3D-1D16-C068-0BB10CD361C1}"/>
          </ac:picMkLst>
        </pc:picChg>
      </pc:sldChg>
      <pc:sldChg chg="addSp modSp add replId">
        <pc:chgData name="HENRIQUE LINO" userId="S::henriquel@cvcrm.com.br::53b7d1e1-b364-47c5-b384-922f27ab6cdf" providerId="AD" clId="Web-{C6309E57-AD55-24C5-E567-2EAD9C062E63}" dt="2024-11-04T18:03:33.650" v="960" actId="20577"/>
        <pc:sldMkLst>
          <pc:docMk/>
          <pc:sldMk cId="2244785455" sldId="8813"/>
        </pc:sldMkLst>
        <pc:spChg chg="mod">
          <ac:chgData name="HENRIQUE LINO" userId="S::henriquel@cvcrm.com.br::53b7d1e1-b364-47c5-b384-922f27ab6cdf" providerId="AD" clId="Web-{C6309E57-AD55-24C5-E567-2EAD9C062E63}" dt="2024-11-04T18:01:03.442" v="918" actId="20577"/>
          <ac:spMkLst>
            <pc:docMk/>
            <pc:sldMk cId="2244785455" sldId="8813"/>
            <ac:spMk id="4" creationId="{73E30C8D-9370-88D3-1BE7-AD9405222967}"/>
          </ac:spMkLst>
        </pc:spChg>
        <pc:spChg chg="mod">
          <ac:chgData name="HENRIQUE LINO" userId="S::henriquel@cvcrm.com.br::53b7d1e1-b364-47c5-b384-922f27ab6cdf" providerId="AD" clId="Web-{C6309E57-AD55-24C5-E567-2EAD9C062E63}" dt="2024-11-04T18:03:33.650" v="960" actId="20577"/>
          <ac:spMkLst>
            <pc:docMk/>
            <pc:sldMk cId="2244785455" sldId="8813"/>
            <ac:spMk id="8" creationId="{7592E253-DBAA-C77A-F87E-6B11617811EE}"/>
          </ac:spMkLst>
        </pc:spChg>
        <pc:picChg chg="add mod">
          <ac:chgData name="HENRIQUE LINO" userId="S::henriquel@cvcrm.com.br::53b7d1e1-b364-47c5-b384-922f27ab6cdf" providerId="AD" clId="Web-{C6309E57-AD55-24C5-E567-2EAD9C062E63}" dt="2024-11-04T18:02:27.211" v="926" actId="1076"/>
          <ac:picMkLst>
            <pc:docMk/>
            <pc:sldMk cId="2244785455" sldId="8813"/>
            <ac:picMk id="2" creationId="{50A5F0D2-DAAB-3ADC-61CE-69E27C12FCCF}"/>
          </ac:picMkLst>
        </pc:picChg>
        <pc:picChg chg="add mod">
          <ac:chgData name="HENRIQUE LINO" userId="S::henriquel@cvcrm.com.br::53b7d1e1-b364-47c5-b384-922f27ab6cdf" providerId="AD" clId="Web-{C6309E57-AD55-24C5-E567-2EAD9C062E63}" dt="2024-11-04T18:00:23.878" v="904" actId="14100"/>
          <ac:picMkLst>
            <pc:docMk/>
            <pc:sldMk cId="2244785455" sldId="8813"/>
            <ac:picMk id="5" creationId="{83273012-4F86-A66A-96C0-896145F4B848}"/>
          </ac:picMkLst>
        </pc:picChg>
      </pc:sldChg>
      <pc:sldChg chg="add del replId">
        <pc:chgData name="HENRIQUE LINO" userId="S::henriquel@cvcrm.com.br::53b7d1e1-b364-47c5-b384-922f27ab6cdf" providerId="AD" clId="Web-{C6309E57-AD55-24C5-E567-2EAD9C062E63}" dt="2024-11-04T14:49:50.682" v="794"/>
        <pc:sldMkLst>
          <pc:docMk/>
          <pc:sldMk cId="2977305171" sldId="8814"/>
        </pc:sldMkLst>
      </pc:sldChg>
    </pc:docChg>
  </pc:docChgLst>
  <pc:docChgLst>
    <pc:chgData name="HENRIQUE LINO" userId="S::henriquel@cvcrm.com.br::53b7d1e1-b364-47c5-b384-922f27ab6cdf" providerId="AD" clId="Web-{51271F9A-17C1-D113-4DB4-471D3BD55548}"/>
    <pc:docChg chg="addSld modSld">
      <pc:chgData name="HENRIQUE LINO" userId="S::henriquel@cvcrm.com.br::53b7d1e1-b364-47c5-b384-922f27ab6cdf" providerId="AD" clId="Web-{51271F9A-17C1-D113-4DB4-471D3BD55548}" dt="2024-11-05T19:44:29.092" v="155" actId="20577"/>
      <pc:docMkLst>
        <pc:docMk/>
      </pc:docMkLst>
      <pc:sldChg chg="modSp">
        <pc:chgData name="HENRIQUE LINO" userId="S::henriquel@cvcrm.com.br::53b7d1e1-b364-47c5-b384-922f27ab6cdf" providerId="AD" clId="Web-{51271F9A-17C1-D113-4DB4-471D3BD55548}" dt="2024-11-05T17:23:29.815" v="153" actId="20577"/>
        <pc:sldMkLst>
          <pc:docMk/>
          <pc:sldMk cId="3452756981" sldId="8804"/>
        </pc:sldMkLst>
        <pc:spChg chg="mod">
          <ac:chgData name="HENRIQUE LINO" userId="S::henriquel@cvcrm.com.br::53b7d1e1-b364-47c5-b384-922f27ab6cdf" providerId="AD" clId="Web-{51271F9A-17C1-D113-4DB4-471D3BD55548}" dt="2024-11-05T17:23:29.815" v="153" actId="20577"/>
          <ac:spMkLst>
            <pc:docMk/>
            <pc:sldMk cId="3452756981" sldId="8804"/>
            <ac:spMk id="8" creationId="{7592E253-DBAA-C77A-F87E-6B11617811EE}"/>
          </ac:spMkLst>
        </pc:spChg>
      </pc:sldChg>
      <pc:sldChg chg="modSp">
        <pc:chgData name="HENRIQUE LINO" userId="S::henriquel@cvcrm.com.br::53b7d1e1-b364-47c5-b384-922f27ab6cdf" providerId="AD" clId="Web-{51271F9A-17C1-D113-4DB4-471D3BD55548}" dt="2024-11-05T19:44:29.092" v="155" actId="20577"/>
        <pc:sldMkLst>
          <pc:docMk/>
          <pc:sldMk cId="118954917" sldId="8812"/>
        </pc:sldMkLst>
        <pc:spChg chg="mod">
          <ac:chgData name="HENRIQUE LINO" userId="S::henriquel@cvcrm.com.br::53b7d1e1-b364-47c5-b384-922f27ab6cdf" providerId="AD" clId="Web-{51271F9A-17C1-D113-4DB4-471D3BD55548}" dt="2024-11-05T19:44:29.092" v="155" actId="20577"/>
          <ac:spMkLst>
            <pc:docMk/>
            <pc:sldMk cId="118954917" sldId="8812"/>
            <ac:spMk id="8" creationId="{7592E253-DBAA-C77A-F87E-6B11617811EE}"/>
          </ac:spMkLst>
        </pc:spChg>
      </pc:sldChg>
      <pc:sldChg chg="addSp delSp modSp add replId">
        <pc:chgData name="HENRIQUE LINO" userId="S::henriquel@cvcrm.com.br::53b7d1e1-b364-47c5-b384-922f27ab6cdf" providerId="AD" clId="Web-{51271F9A-17C1-D113-4DB4-471D3BD55548}" dt="2024-11-05T12:32:59.866" v="150" actId="20577"/>
        <pc:sldMkLst>
          <pc:docMk/>
          <pc:sldMk cId="3302297395" sldId="8821"/>
        </pc:sldMkLst>
        <pc:spChg chg="mod">
          <ac:chgData name="HENRIQUE LINO" userId="S::henriquel@cvcrm.com.br::53b7d1e1-b364-47c5-b384-922f27ab6cdf" providerId="AD" clId="Web-{51271F9A-17C1-D113-4DB4-471D3BD55548}" dt="2024-11-05T12:31:45.692" v="94" actId="20577"/>
          <ac:spMkLst>
            <pc:docMk/>
            <pc:sldMk cId="3302297395" sldId="8821"/>
            <ac:spMk id="4" creationId="{73E30C8D-9370-88D3-1BE7-AD9405222967}"/>
          </ac:spMkLst>
        </pc:spChg>
        <pc:spChg chg="mod">
          <ac:chgData name="HENRIQUE LINO" userId="S::henriquel@cvcrm.com.br::53b7d1e1-b364-47c5-b384-922f27ab6cdf" providerId="AD" clId="Web-{51271F9A-17C1-D113-4DB4-471D3BD55548}" dt="2024-11-05T12:32:59.866" v="150" actId="20577"/>
          <ac:spMkLst>
            <pc:docMk/>
            <pc:sldMk cId="3302297395" sldId="8821"/>
            <ac:spMk id="8" creationId="{7592E253-DBAA-C77A-F87E-6B11617811EE}"/>
          </ac:spMkLst>
        </pc:spChg>
        <pc:picChg chg="add mod">
          <ac:chgData name="HENRIQUE LINO" userId="S::henriquel@cvcrm.com.br::53b7d1e1-b364-47c5-b384-922f27ab6cdf" providerId="AD" clId="Web-{51271F9A-17C1-D113-4DB4-471D3BD55548}" dt="2024-11-05T12:32:27.724" v="146" actId="14100"/>
          <ac:picMkLst>
            <pc:docMk/>
            <pc:sldMk cId="3302297395" sldId="8821"/>
            <ac:picMk id="5" creationId="{E6DFA667-91DA-1920-7346-FA6CB36A49FB}"/>
          </ac:picMkLst>
        </pc:picChg>
      </pc:sldChg>
    </pc:docChg>
  </pc:docChgLst>
  <pc:docChgLst>
    <pc:chgData name="BRUNA LARISSA" userId="S::brunal@cvcrm.com.br::35cf886e-4926-4b2c-bad6-01fb5bcdf0be" providerId="AD" clId="Web-{2839158B-8479-9A2E-719B-6D4C3DBC97B6}"/>
    <pc:docChg chg="addSld delSld modSld sldOrd">
      <pc:chgData name="BRUNA LARISSA" userId="S::brunal@cvcrm.com.br::35cf886e-4926-4b2c-bad6-01fb5bcdf0be" providerId="AD" clId="Web-{2839158B-8479-9A2E-719B-6D4C3DBC97B6}" dt="2024-10-22T21:17:12.955" v="316" actId="14100"/>
      <pc:docMkLst>
        <pc:docMk/>
      </pc:docMkLst>
      <pc:sldChg chg="del">
        <pc:chgData name="BRUNA LARISSA" userId="S::brunal@cvcrm.com.br::35cf886e-4926-4b2c-bad6-01fb5bcdf0be" providerId="AD" clId="Web-{2839158B-8479-9A2E-719B-6D4C3DBC97B6}" dt="2024-10-22T21:07:52.957" v="92"/>
        <pc:sldMkLst>
          <pc:docMk/>
          <pc:sldMk cId="941969647" sldId="260"/>
        </pc:sldMkLst>
      </pc:sldChg>
      <pc:sldChg chg="del">
        <pc:chgData name="BRUNA LARISSA" userId="S::brunal@cvcrm.com.br::35cf886e-4926-4b2c-bad6-01fb5bcdf0be" providerId="AD" clId="Web-{2839158B-8479-9A2E-719B-6D4C3DBC97B6}" dt="2024-10-22T21:08:36.630" v="107"/>
        <pc:sldMkLst>
          <pc:docMk/>
          <pc:sldMk cId="3390570779" sldId="265"/>
        </pc:sldMkLst>
      </pc:sldChg>
      <pc:sldChg chg="addSp delSp del">
        <pc:chgData name="BRUNA LARISSA" userId="S::brunal@cvcrm.com.br::35cf886e-4926-4b2c-bad6-01fb5bcdf0be" providerId="AD" clId="Web-{2839158B-8479-9A2E-719B-6D4C3DBC97B6}" dt="2024-10-22T21:04:43.780" v="27"/>
        <pc:sldMkLst>
          <pc:docMk/>
          <pc:sldMk cId="2452123814" sldId="266"/>
        </pc:sldMkLst>
      </pc:sldChg>
      <pc:sldChg chg="del">
        <pc:chgData name="BRUNA LARISSA" userId="S::brunal@cvcrm.com.br::35cf886e-4926-4b2c-bad6-01fb5bcdf0be" providerId="AD" clId="Web-{2839158B-8479-9A2E-719B-6D4C3DBC97B6}" dt="2024-10-22T21:11:28.071" v="188"/>
        <pc:sldMkLst>
          <pc:docMk/>
          <pc:sldMk cId="3467508928" sldId="285"/>
        </pc:sldMkLst>
      </pc:sldChg>
      <pc:sldChg chg="del">
        <pc:chgData name="BRUNA LARISSA" userId="S::brunal@cvcrm.com.br::35cf886e-4926-4b2c-bad6-01fb5bcdf0be" providerId="AD" clId="Web-{2839158B-8479-9A2E-719B-6D4C3DBC97B6}" dt="2024-10-22T21:09:36.756" v="147"/>
        <pc:sldMkLst>
          <pc:docMk/>
          <pc:sldMk cId="3880131921" sldId="409"/>
        </pc:sldMkLst>
      </pc:sldChg>
      <pc:sldChg chg="del">
        <pc:chgData name="BRUNA LARISSA" userId="S::brunal@cvcrm.com.br::35cf886e-4926-4b2c-bad6-01fb5bcdf0be" providerId="AD" clId="Web-{2839158B-8479-9A2E-719B-6D4C3DBC97B6}" dt="2024-10-22T21:15:56.016" v="306"/>
        <pc:sldMkLst>
          <pc:docMk/>
          <pc:sldMk cId="3286425000" sldId="564"/>
        </pc:sldMkLst>
      </pc:sldChg>
      <pc:sldChg chg="del">
        <pc:chgData name="BRUNA LARISSA" userId="S::brunal@cvcrm.com.br::35cf886e-4926-4b2c-bad6-01fb5bcdf0be" providerId="AD" clId="Web-{2839158B-8479-9A2E-719B-6D4C3DBC97B6}" dt="2024-10-22T21:10:52.899" v="172"/>
        <pc:sldMkLst>
          <pc:docMk/>
          <pc:sldMk cId="369302817" sldId="625"/>
        </pc:sldMkLst>
      </pc:sldChg>
      <pc:sldChg chg="del">
        <pc:chgData name="BRUNA LARISSA" userId="S::brunal@cvcrm.com.br::35cf886e-4926-4b2c-bad6-01fb5bcdf0be" providerId="AD" clId="Web-{2839158B-8479-9A2E-719B-6D4C3DBC97B6}" dt="2024-10-22T21:12:20.995" v="215"/>
        <pc:sldMkLst>
          <pc:docMk/>
          <pc:sldMk cId="3177215881" sldId="778"/>
        </pc:sldMkLst>
      </pc:sldChg>
      <pc:sldChg chg="del">
        <pc:chgData name="BRUNA LARISSA" userId="S::brunal@cvcrm.com.br::35cf886e-4926-4b2c-bad6-01fb5bcdf0be" providerId="AD" clId="Web-{2839158B-8479-9A2E-719B-6D4C3DBC97B6}" dt="2024-10-22T21:13:30.278" v="248"/>
        <pc:sldMkLst>
          <pc:docMk/>
          <pc:sldMk cId="1194072223" sldId="810"/>
        </pc:sldMkLst>
      </pc:sldChg>
      <pc:sldChg chg="delSp modSp del ord">
        <pc:chgData name="BRUNA LARISSA" userId="S::brunal@cvcrm.com.br::35cf886e-4926-4b2c-bad6-01fb5bcdf0be" providerId="AD" clId="Web-{2839158B-8479-9A2E-719B-6D4C3DBC97B6}" dt="2024-10-22T21:06:17.517" v="57"/>
        <pc:sldMkLst>
          <pc:docMk/>
          <pc:sldMk cId="1634964661" sldId="870"/>
        </pc:sldMkLst>
      </pc:sldChg>
      <pc:sldChg chg="del">
        <pc:chgData name="BRUNA LARISSA" userId="S::brunal@cvcrm.com.br::35cf886e-4926-4b2c-bad6-01fb5bcdf0be" providerId="AD" clId="Web-{2839158B-8479-9A2E-719B-6D4C3DBC97B6}" dt="2024-10-22T21:15:03.796" v="280"/>
        <pc:sldMkLst>
          <pc:docMk/>
          <pc:sldMk cId="3928537157" sldId="1006"/>
        </pc:sldMkLst>
      </pc:sldChg>
      <pc:sldChg chg="del">
        <pc:chgData name="BRUNA LARISSA" userId="S::brunal@cvcrm.com.br::35cf886e-4926-4b2c-bad6-01fb5bcdf0be" providerId="AD" clId="Web-{2839158B-8479-9A2E-719B-6D4C3DBC97B6}" dt="2024-10-22T21:07:24.597" v="86"/>
        <pc:sldMkLst>
          <pc:docMk/>
          <pc:sldMk cId="1945078801" sldId="1184"/>
        </pc:sldMkLst>
      </pc:sldChg>
      <pc:sldChg chg="del">
        <pc:chgData name="BRUNA LARISSA" userId="S::brunal@cvcrm.com.br::35cf886e-4926-4b2c-bad6-01fb5bcdf0be" providerId="AD" clId="Web-{2839158B-8479-9A2E-719B-6D4C3DBC97B6}" dt="2024-10-22T21:13:26.465" v="241"/>
        <pc:sldMkLst>
          <pc:docMk/>
          <pc:sldMk cId="1907826996" sldId="1196"/>
        </pc:sldMkLst>
      </pc:sldChg>
      <pc:sldChg chg="del">
        <pc:chgData name="BRUNA LARISSA" userId="S::brunal@cvcrm.com.br::35cf886e-4926-4b2c-bad6-01fb5bcdf0be" providerId="AD" clId="Web-{2839158B-8479-9A2E-719B-6D4C3DBC97B6}" dt="2024-10-22T21:13:27.168" v="242"/>
        <pc:sldMkLst>
          <pc:docMk/>
          <pc:sldMk cId="3729820794" sldId="1197"/>
        </pc:sldMkLst>
      </pc:sldChg>
      <pc:sldChg chg="del">
        <pc:chgData name="BRUNA LARISSA" userId="S::brunal@cvcrm.com.br::35cf886e-4926-4b2c-bad6-01fb5bcdf0be" providerId="AD" clId="Web-{2839158B-8479-9A2E-719B-6D4C3DBC97B6}" dt="2024-10-22T21:13:27.512" v="243"/>
        <pc:sldMkLst>
          <pc:docMk/>
          <pc:sldMk cId="3684782380" sldId="1198"/>
        </pc:sldMkLst>
      </pc:sldChg>
      <pc:sldChg chg="del">
        <pc:chgData name="BRUNA LARISSA" userId="S::brunal@cvcrm.com.br::35cf886e-4926-4b2c-bad6-01fb5bcdf0be" providerId="AD" clId="Web-{2839158B-8479-9A2E-719B-6D4C3DBC97B6}" dt="2024-10-22T21:13:25.184" v="240"/>
        <pc:sldMkLst>
          <pc:docMk/>
          <pc:sldMk cId="1962832314" sldId="1199"/>
        </pc:sldMkLst>
      </pc:sldChg>
      <pc:sldChg chg="del">
        <pc:chgData name="BRUNA LARISSA" userId="S::brunal@cvcrm.com.br::35cf886e-4926-4b2c-bad6-01fb5bcdf0be" providerId="AD" clId="Web-{2839158B-8479-9A2E-719B-6D4C3DBC97B6}" dt="2024-10-22T21:13:27.918" v="244"/>
        <pc:sldMkLst>
          <pc:docMk/>
          <pc:sldMk cId="1119418432" sldId="1200"/>
        </pc:sldMkLst>
      </pc:sldChg>
      <pc:sldChg chg="del">
        <pc:chgData name="BRUNA LARISSA" userId="S::brunal@cvcrm.com.br::35cf886e-4926-4b2c-bad6-01fb5bcdf0be" providerId="AD" clId="Web-{2839158B-8479-9A2E-719B-6D4C3DBC97B6}" dt="2024-10-22T21:06:28.736" v="59"/>
        <pc:sldMkLst>
          <pc:docMk/>
          <pc:sldMk cId="3206510772" sldId="1202"/>
        </pc:sldMkLst>
      </pc:sldChg>
      <pc:sldChg chg="del">
        <pc:chgData name="BRUNA LARISSA" userId="S::brunal@cvcrm.com.br::35cf886e-4926-4b2c-bad6-01fb5bcdf0be" providerId="AD" clId="Web-{2839158B-8479-9A2E-719B-6D4C3DBC97B6}" dt="2024-10-22T21:13:28.809" v="246"/>
        <pc:sldMkLst>
          <pc:docMk/>
          <pc:sldMk cId="4149950054" sldId="1203"/>
        </pc:sldMkLst>
      </pc:sldChg>
      <pc:sldChg chg="del">
        <pc:chgData name="BRUNA LARISSA" userId="S::brunal@cvcrm.com.br::35cf886e-4926-4b2c-bad6-01fb5bcdf0be" providerId="AD" clId="Web-{2839158B-8479-9A2E-719B-6D4C3DBC97B6}" dt="2024-10-22T21:13:29.481" v="247"/>
        <pc:sldMkLst>
          <pc:docMk/>
          <pc:sldMk cId="2762104636" sldId="1204"/>
        </pc:sldMkLst>
      </pc:sldChg>
      <pc:sldChg chg="del">
        <pc:chgData name="BRUNA LARISSA" userId="S::brunal@cvcrm.com.br::35cf886e-4926-4b2c-bad6-01fb5bcdf0be" providerId="AD" clId="Web-{2839158B-8479-9A2E-719B-6D4C3DBC97B6}" dt="2024-10-22T21:07:25.518" v="87"/>
        <pc:sldMkLst>
          <pc:docMk/>
          <pc:sldMk cId="3843965527" sldId="1205"/>
        </pc:sldMkLst>
      </pc:sldChg>
      <pc:sldChg chg="del">
        <pc:chgData name="BRUNA LARISSA" userId="S::brunal@cvcrm.com.br::35cf886e-4926-4b2c-bad6-01fb5bcdf0be" providerId="AD" clId="Web-{2839158B-8479-9A2E-719B-6D4C3DBC97B6}" dt="2024-10-22T21:07:22.815" v="84"/>
        <pc:sldMkLst>
          <pc:docMk/>
          <pc:sldMk cId="3193920967" sldId="1206"/>
        </pc:sldMkLst>
      </pc:sldChg>
      <pc:sldChg chg="del">
        <pc:chgData name="BRUNA LARISSA" userId="S::brunal@cvcrm.com.br::35cf886e-4926-4b2c-bad6-01fb5bcdf0be" providerId="AD" clId="Web-{2839158B-8479-9A2E-719B-6D4C3DBC97B6}" dt="2024-10-22T21:07:23.768" v="85"/>
        <pc:sldMkLst>
          <pc:docMk/>
          <pc:sldMk cId="2950710821" sldId="1208"/>
        </pc:sldMkLst>
      </pc:sldChg>
      <pc:sldChg chg="del">
        <pc:chgData name="BRUNA LARISSA" userId="S::brunal@cvcrm.com.br::35cf886e-4926-4b2c-bad6-01fb5bcdf0be" providerId="AD" clId="Web-{2839158B-8479-9A2E-719B-6D4C3DBC97B6}" dt="2024-10-22T21:07:21.971" v="83"/>
        <pc:sldMkLst>
          <pc:docMk/>
          <pc:sldMk cId="2291405427" sldId="1209"/>
        </pc:sldMkLst>
      </pc:sldChg>
      <pc:sldChg chg="del">
        <pc:chgData name="BRUNA LARISSA" userId="S::brunal@cvcrm.com.br::35cf886e-4926-4b2c-bad6-01fb5bcdf0be" providerId="AD" clId="Web-{2839158B-8479-9A2E-719B-6D4C3DBC97B6}" dt="2024-10-22T21:06:23.486" v="58"/>
        <pc:sldMkLst>
          <pc:docMk/>
          <pc:sldMk cId="953880128" sldId="1211"/>
        </pc:sldMkLst>
      </pc:sldChg>
      <pc:sldChg chg="del">
        <pc:chgData name="BRUNA LARISSA" userId="S::brunal@cvcrm.com.br::35cf886e-4926-4b2c-bad6-01fb5bcdf0be" providerId="AD" clId="Web-{2839158B-8479-9A2E-719B-6D4C3DBC97B6}" dt="2024-10-22T21:07:26.362" v="88"/>
        <pc:sldMkLst>
          <pc:docMk/>
          <pc:sldMk cId="3514268587" sldId="1214"/>
        </pc:sldMkLst>
      </pc:sldChg>
      <pc:sldChg chg="del">
        <pc:chgData name="BRUNA LARISSA" userId="S::brunal@cvcrm.com.br::35cf886e-4926-4b2c-bad6-01fb5bcdf0be" providerId="AD" clId="Web-{2839158B-8479-9A2E-719B-6D4C3DBC97B6}" dt="2024-10-22T21:07:27.284" v="89"/>
        <pc:sldMkLst>
          <pc:docMk/>
          <pc:sldMk cId="1738959555" sldId="1215"/>
        </pc:sldMkLst>
      </pc:sldChg>
      <pc:sldChg chg="del">
        <pc:chgData name="BRUNA LARISSA" userId="S::brunal@cvcrm.com.br::35cf886e-4926-4b2c-bad6-01fb5bcdf0be" providerId="AD" clId="Web-{2839158B-8479-9A2E-719B-6D4C3DBC97B6}" dt="2024-10-22T21:07:28.206" v="90"/>
        <pc:sldMkLst>
          <pc:docMk/>
          <pc:sldMk cId="2956252716" sldId="1216"/>
        </pc:sldMkLst>
      </pc:sldChg>
      <pc:sldChg chg="del">
        <pc:chgData name="BRUNA LARISSA" userId="S::brunal@cvcrm.com.br::35cf886e-4926-4b2c-bad6-01fb5bcdf0be" providerId="AD" clId="Web-{2839158B-8479-9A2E-719B-6D4C3DBC97B6}" dt="2024-10-22T21:10:45.883" v="166"/>
        <pc:sldMkLst>
          <pc:docMk/>
          <pc:sldMk cId="2523961913" sldId="1217"/>
        </pc:sldMkLst>
      </pc:sldChg>
      <pc:sldChg chg="del">
        <pc:chgData name="BRUNA LARISSA" userId="S::brunal@cvcrm.com.br::35cf886e-4926-4b2c-bad6-01fb5bcdf0be" providerId="AD" clId="Web-{2839158B-8479-9A2E-719B-6D4C3DBC97B6}" dt="2024-10-22T21:13:49.325" v="251"/>
        <pc:sldMkLst>
          <pc:docMk/>
          <pc:sldMk cId="3306039924" sldId="1232"/>
        </pc:sldMkLst>
      </pc:sldChg>
      <pc:sldChg chg="del">
        <pc:chgData name="BRUNA LARISSA" userId="S::brunal@cvcrm.com.br::35cf886e-4926-4b2c-bad6-01fb5bcdf0be" providerId="AD" clId="Web-{2839158B-8479-9A2E-719B-6D4C3DBC97B6}" dt="2024-10-22T21:13:52.966" v="252"/>
        <pc:sldMkLst>
          <pc:docMk/>
          <pc:sldMk cId="3549621086" sldId="1234"/>
        </pc:sldMkLst>
      </pc:sldChg>
      <pc:sldChg chg="del">
        <pc:chgData name="BRUNA LARISSA" userId="S::brunal@cvcrm.com.br::35cf886e-4926-4b2c-bad6-01fb5bcdf0be" providerId="AD" clId="Web-{2839158B-8479-9A2E-719B-6D4C3DBC97B6}" dt="2024-10-22T21:13:55.622" v="256"/>
        <pc:sldMkLst>
          <pc:docMk/>
          <pc:sldMk cId="2532396138" sldId="1237"/>
        </pc:sldMkLst>
      </pc:sldChg>
      <pc:sldChg chg="del">
        <pc:chgData name="BRUNA LARISSA" userId="S::brunal@cvcrm.com.br::35cf886e-4926-4b2c-bad6-01fb5bcdf0be" providerId="AD" clId="Web-{2839158B-8479-9A2E-719B-6D4C3DBC97B6}" dt="2024-10-22T21:13:56.013" v="257"/>
        <pc:sldMkLst>
          <pc:docMk/>
          <pc:sldMk cId="3996584648" sldId="1238"/>
        </pc:sldMkLst>
      </pc:sldChg>
      <pc:sldChg chg="del">
        <pc:chgData name="BRUNA LARISSA" userId="S::brunal@cvcrm.com.br::35cf886e-4926-4b2c-bad6-01fb5bcdf0be" providerId="AD" clId="Web-{2839158B-8479-9A2E-719B-6D4C3DBC97B6}" dt="2024-10-22T21:13:56.606" v="258"/>
        <pc:sldMkLst>
          <pc:docMk/>
          <pc:sldMk cId="2378659848" sldId="1239"/>
        </pc:sldMkLst>
      </pc:sldChg>
      <pc:sldChg chg="del">
        <pc:chgData name="BRUNA LARISSA" userId="S::brunal@cvcrm.com.br::35cf886e-4926-4b2c-bad6-01fb5bcdf0be" providerId="AD" clId="Web-{2839158B-8479-9A2E-719B-6D4C3DBC97B6}" dt="2024-10-22T21:03:31.059" v="15"/>
        <pc:sldMkLst>
          <pc:docMk/>
          <pc:sldMk cId="1018678047" sldId="1240"/>
        </pc:sldMkLst>
      </pc:sldChg>
      <pc:sldChg chg="del">
        <pc:chgData name="BRUNA LARISSA" userId="S::brunal@cvcrm.com.br::35cf886e-4926-4b2c-bad6-01fb5bcdf0be" providerId="AD" clId="Web-{2839158B-8479-9A2E-719B-6D4C3DBC97B6}" dt="2024-10-22T21:13:57.106" v="259"/>
        <pc:sldMkLst>
          <pc:docMk/>
          <pc:sldMk cId="1898399238" sldId="1247"/>
        </pc:sldMkLst>
      </pc:sldChg>
      <pc:sldChg chg="del">
        <pc:chgData name="BRUNA LARISSA" userId="S::brunal@cvcrm.com.br::35cf886e-4926-4b2c-bad6-01fb5bcdf0be" providerId="AD" clId="Web-{2839158B-8479-9A2E-719B-6D4C3DBC97B6}" dt="2024-10-22T21:13:53.575" v="253"/>
        <pc:sldMkLst>
          <pc:docMk/>
          <pc:sldMk cId="745299850" sldId="1249"/>
        </pc:sldMkLst>
      </pc:sldChg>
      <pc:sldChg chg="del">
        <pc:chgData name="BRUNA LARISSA" userId="S::brunal@cvcrm.com.br::35cf886e-4926-4b2c-bad6-01fb5bcdf0be" providerId="AD" clId="Web-{2839158B-8479-9A2E-719B-6D4C3DBC97B6}" dt="2024-10-22T21:10:48.086" v="168"/>
        <pc:sldMkLst>
          <pc:docMk/>
          <pc:sldMk cId="3865531448" sldId="1251"/>
        </pc:sldMkLst>
      </pc:sldChg>
      <pc:sldChg chg="del">
        <pc:chgData name="BRUNA LARISSA" userId="S::brunal@cvcrm.com.br::35cf886e-4926-4b2c-bad6-01fb5bcdf0be" providerId="AD" clId="Web-{2839158B-8479-9A2E-719B-6D4C3DBC97B6}" dt="2024-10-22T21:13:54.856" v="255"/>
        <pc:sldMkLst>
          <pc:docMk/>
          <pc:sldMk cId="1536584632" sldId="1264"/>
        </pc:sldMkLst>
      </pc:sldChg>
      <pc:sldChg chg="del">
        <pc:chgData name="BRUNA LARISSA" userId="S::brunal@cvcrm.com.br::35cf886e-4926-4b2c-bad6-01fb5bcdf0be" providerId="AD" clId="Web-{2839158B-8479-9A2E-719B-6D4C3DBC97B6}" dt="2024-10-22T21:10:46.805" v="167"/>
        <pc:sldMkLst>
          <pc:docMk/>
          <pc:sldMk cId="127782370" sldId="1265"/>
        </pc:sldMkLst>
      </pc:sldChg>
      <pc:sldChg chg="del">
        <pc:chgData name="BRUNA LARISSA" userId="S::brunal@cvcrm.com.br::35cf886e-4926-4b2c-bad6-01fb5bcdf0be" providerId="AD" clId="Web-{2839158B-8479-9A2E-719B-6D4C3DBC97B6}" dt="2024-10-22T21:13:28.371" v="245"/>
        <pc:sldMkLst>
          <pc:docMk/>
          <pc:sldMk cId="3906699035" sldId="1267"/>
        </pc:sldMkLst>
      </pc:sldChg>
      <pc:sldChg chg="del">
        <pc:chgData name="BRUNA LARISSA" userId="S::brunal@cvcrm.com.br::35cf886e-4926-4b2c-bad6-01fb5bcdf0be" providerId="AD" clId="Web-{2839158B-8479-9A2E-719B-6D4C3DBC97B6}" dt="2024-10-22T21:13:54.434" v="254"/>
        <pc:sldMkLst>
          <pc:docMk/>
          <pc:sldMk cId="2799613134" sldId="1268"/>
        </pc:sldMkLst>
      </pc:sldChg>
      <pc:sldChg chg="del">
        <pc:chgData name="BRUNA LARISSA" userId="S::brunal@cvcrm.com.br::35cf886e-4926-4b2c-bad6-01fb5bcdf0be" providerId="AD" clId="Web-{2839158B-8479-9A2E-719B-6D4C3DBC97B6}" dt="2024-10-22T21:10:48.899" v="169"/>
        <pc:sldMkLst>
          <pc:docMk/>
          <pc:sldMk cId="3547751199" sldId="1269"/>
        </pc:sldMkLst>
      </pc:sldChg>
      <pc:sldChg chg="del">
        <pc:chgData name="BRUNA LARISSA" userId="S::brunal@cvcrm.com.br::35cf886e-4926-4b2c-bad6-01fb5bcdf0be" providerId="AD" clId="Web-{2839158B-8479-9A2E-719B-6D4C3DBC97B6}" dt="2024-10-22T21:10:52.664" v="171"/>
        <pc:sldMkLst>
          <pc:docMk/>
          <pc:sldMk cId="161197600" sldId="1270"/>
        </pc:sldMkLst>
      </pc:sldChg>
      <pc:sldChg chg="del">
        <pc:chgData name="BRUNA LARISSA" userId="S::brunal@cvcrm.com.br::35cf886e-4926-4b2c-bad6-01fb5bcdf0be" providerId="AD" clId="Web-{2839158B-8479-9A2E-719B-6D4C3DBC97B6}" dt="2024-10-22T21:10:51.977" v="170"/>
        <pc:sldMkLst>
          <pc:docMk/>
          <pc:sldMk cId="2172785311" sldId="1271"/>
        </pc:sldMkLst>
      </pc:sldChg>
      <pc:sldChg chg="addSp delSp modSp add ord addAnim delAnim">
        <pc:chgData name="BRUNA LARISSA" userId="S::brunal@cvcrm.com.br::35cf886e-4926-4b2c-bad6-01fb5bcdf0be" providerId="AD" clId="Web-{2839158B-8479-9A2E-719B-6D4C3DBC97B6}" dt="2024-10-22T21:06:10.235" v="54" actId="1076"/>
        <pc:sldMkLst>
          <pc:docMk/>
          <pc:sldMk cId="0" sldId="8791"/>
        </pc:sldMkLst>
        <pc:spChg chg="add mod">
          <ac:chgData name="BRUNA LARISSA" userId="S::brunal@cvcrm.com.br::35cf886e-4926-4b2c-bad6-01fb5bcdf0be" providerId="AD" clId="Web-{2839158B-8479-9A2E-719B-6D4C3DBC97B6}" dt="2024-10-22T21:05:26.500" v="39" actId="1076"/>
          <ac:spMkLst>
            <pc:docMk/>
            <pc:sldMk cId="0" sldId="8791"/>
            <ac:spMk id="4" creationId="{FEB00C75-111E-2AA4-F288-4F440490C687}"/>
          </ac:spMkLst>
        </pc:spChg>
        <pc:spChg chg="add mod">
          <ac:chgData name="BRUNA LARISSA" userId="S::brunal@cvcrm.com.br::35cf886e-4926-4b2c-bad6-01fb5bcdf0be" providerId="AD" clId="Web-{2839158B-8479-9A2E-719B-6D4C3DBC97B6}" dt="2024-10-22T21:05:40.563" v="47" actId="1076"/>
          <ac:spMkLst>
            <pc:docMk/>
            <pc:sldMk cId="0" sldId="8791"/>
            <ac:spMk id="15" creationId="{356C14BE-7666-6FF2-DEDB-9E62303BBF71}"/>
          </ac:spMkLst>
        </pc:spChg>
      </pc:sldChg>
      <pc:sldChg chg="delSp add">
        <pc:chgData name="BRUNA LARISSA" userId="S::brunal@cvcrm.com.br::35cf886e-4926-4b2c-bad6-01fb5bcdf0be" providerId="AD" clId="Web-{2839158B-8479-9A2E-719B-6D4C3DBC97B6}" dt="2024-10-22T21:07:57.863" v="93"/>
        <pc:sldMkLst>
          <pc:docMk/>
          <pc:sldMk cId="0" sldId="8793"/>
        </pc:sldMkLst>
        <pc:spChg chg="topLvl">
          <ac:chgData name="BRUNA LARISSA" userId="S::brunal@cvcrm.com.br::35cf886e-4926-4b2c-bad6-01fb5bcdf0be" providerId="AD" clId="Web-{2839158B-8479-9A2E-719B-6D4C3DBC97B6}" dt="2024-10-22T21:07:57.863" v="93"/>
          <ac:spMkLst>
            <pc:docMk/>
            <pc:sldMk cId="0" sldId="8793"/>
            <ac:spMk id="10" creationId="{00000000-0000-0000-0000-000000000000}"/>
          </ac:spMkLst>
        </pc:spChg>
      </pc:sldChg>
      <pc:sldChg chg="addSp delSp modSp add ord">
        <pc:chgData name="BRUNA LARISSA" userId="S::brunal@cvcrm.com.br::35cf886e-4926-4b2c-bad6-01fb5bcdf0be" providerId="AD" clId="Web-{2839158B-8479-9A2E-719B-6D4C3DBC97B6}" dt="2024-10-22T21:04:39.764" v="26"/>
        <pc:sldMkLst>
          <pc:docMk/>
          <pc:sldMk cId="0" sldId="8794"/>
        </pc:sldMkLst>
        <pc:spChg chg="add">
          <ac:chgData name="BRUNA LARISSA" userId="S::brunal@cvcrm.com.br::35cf886e-4926-4b2c-bad6-01fb5bcdf0be" providerId="AD" clId="Web-{2839158B-8479-9A2E-719B-6D4C3DBC97B6}" dt="2024-10-22T21:04:39.749" v="24"/>
          <ac:spMkLst>
            <pc:docMk/>
            <pc:sldMk cId="0" sldId="8794"/>
            <ac:spMk id="12" creationId="{C1DA16BE-6897-3070-AEE6-2ACBF7285F4B}"/>
          </ac:spMkLst>
        </pc:spChg>
        <pc:spChg chg="add">
          <ac:chgData name="BRUNA LARISSA" userId="S::brunal@cvcrm.com.br::35cf886e-4926-4b2c-bad6-01fb5bcdf0be" providerId="AD" clId="Web-{2839158B-8479-9A2E-719B-6D4C3DBC97B6}" dt="2024-10-22T21:04:39.764" v="26"/>
          <ac:spMkLst>
            <pc:docMk/>
            <pc:sldMk cId="0" sldId="8794"/>
            <ac:spMk id="16" creationId="{EEA0D897-95AF-0B3F-9EF7-C87280E52C65}"/>
          </ac:spMkLst>
        </pc:spChg>
        <pc:picChg chg="add mod">
          <ac:chgData name="BRUNA LARISSA" userId="S::brunal@cvcrm.com.br::35cf886e-4926-4b2c-bad6-01fb5bcdf0be" providerId="AD" clId="Web-{2839158B-8479-9A2E-719B-6D4C3DBC97B6}" dt="2024-10-22T21:04:30.420" v="21" actId="1076"/>
          <ac:picMkLst>
            <pc:docMk/>
            <pc:sldMk cId="0" sldId="8794"/>
            <ac:picMk id="6" creationId="{07D5699D-AB37-71C3-EC40-BA1806FB87FA}"/>
          </ac:picMkLst>
        </pc:picChg>
        <pc:picChg chg="add">
          <ac:chgData name="BRUNA LARISSA" userId="S::brunal@cvcrm.com.br::35cf886e-4926-4b2c-bad6-01fb5bcdf0be" providerId="AD" clId="Web-{2839158B-8479-9A2E-719B-6D4C3DBC97B6}" dt="2024-10-22T21:04:39.764" v="25"/>
          <ac:picMkLst>
            <pc:docMk/>
            <pc:sldMk cId="0" sldId="8794"/>
            <ac:picMk id="14" creationId="{2EF06BE2-B6D4-BDC6-91BC-49A29C8C62AF}"/>
          </ac:picMkLst>
        </pc:picChg>
      </pc:sldChg>
      <pc:sldChg chg="addSp delSp modSp add ord replId delAnim">
        <pc:chgData name="BRUNA LARISSA" userId="S::brunal@cvcrm.com.br::35cf886e-4926-4b2c-bad6-01fb5bcdf0be" providerId="AD" clId="Web-{2839158B-8479-9A2E-719B-6D4C3DBC97B6}" dt="2024-10-22T21:17:12.955" v="316" actId="14100"/>
        <pc:sldMkLst>
          <pc:docMk/>
          <pc:sldMk cId="2023409167" sldId="8795"/>
        </pc:sldMkLst>
      </pc:sldChg>
      <pc:sldChg chg="addSp delSp modSp add replId delAnim">
        <pc:chgData name="BRUNA LARISSA" userId="S::brunal@cvcrm.com.br::35cf886e-4926-4b2c-bad6-01fb5bcdf0be" providerId="AD" clId="Web-{2839158B-8479-9A2E-719B-6D4C3DBC97B6}" dt="2024-10-22T21:07:06.877" v="82" actId="14100"/>
        <pc:sldMkLst>
          <pc:docMk/>
          <pc:sldMk cId="71328528" sldId="8796"/>
        </pc:sldMkLst>
      </pc:sldChg>
      <pc:sldChg chg="addSp delSp modSp add replId">
        <pc:chgData name="BRUNA LARISSA" userId="S::brunal@cvcrm.com.br::35cf886e-4926-4b2c-bad6-01fb5bcdf0be" providerId="AD" clId="Web-{2839158B-8479-9A2E-719B-6D4C3DBC97B6}" dt="2024-10-22T21:08:28.364" v="106" actId="1076"/>
        <pc:sldMkLst>
          <pc:docMk/>
          <pc:sldMk cId="2244174874" sldId="8797"/>
        </pc:sldMkLst>
        <pc:spChg chg="add mod">
          <ac:chgData name="BRUNA LARISSA" userId="S::brunal@cvcrm.com.br::35cf886e-4926-4b2c-bad6-01fb5bcdf0be" providerId="AD" clId="Web-{2839158B-8479-9A2E-719B-6D4C3DBC97B6}" dt="2024-10-22T21:08:28.364" v="104" actId="1076"/>
          <ac:spMkLst>
            <pc:docMk/>
            <pc:sldMk cId="2244174874" sldId="8797"/>
            <ac:spMk id="9" creationId="{AA2D2DBC-BD03-F62F-A5A3-6FFCA39C5D5B}"/>
          </ac:spMkLst>
        </pc:spChg>
        <pc:spChg chg="add mod">
          <ac:chgData name="BRUNA LARISSA" userId="S::brunal@cvcrm.com.br::35cf886e-4926-4b2c-bad6-01fb5bcdf0be" providerId="AD" clId="Web-{2839158B-8479-9A2E-719B-6D4C3DBC97B6}" dt="2024-10-22T21:08:28.364" v="106" actId="1076"/>
          <ac:spMkLst>
            <pc:docMk/>
            <pc:sldMk cId="2244174874" sldId="8797"/>
            <ac:spMk id="17" creationId="{097AB189-0D5D-996C-5992-A811004A1A02}"/>
          </ac:spMkLst>
        </pc:spChg>
        <pc:picChg chg="add mod">
          <ac:chgData name="BRUNA LARISSA" userId="S::brunal@cvcrm.com.br::35cf886e-4926-4b2c-bad6-01fb5bcdf0be" providerId="AD" clId="Web-{2839158B-8479-9A2E-719B-6D4C3DBC97B6}" dt="2024-10-22T21:08:28.348" v="103" actId="1076"/>
          <ac:picMkLst>
            <pc:docMk/>
            <pc:sldMk cId="2244174874" sldId="8797"/>
            <ac:picMk id="7" creationId="{67673113-B7CF-DD03-A7B2-521F4E8493ED}"/>
          </ac:picMkLst>
        </pc:picChg>
        <pc:picChg chg="add mod">
          <ac:chgData name="BRUNA LARISSA" userId="S::brunal@cvcrm.com.br::35cf886e-4926-4b2c-bad6-01fb5bcdf0be" providerId="AD" clId="Web-{2839158B-8479-9A2E-719B-6D4C3DBC97B6}" dt="2024-10-22T21:08:28.364" v="105" actId="1076"/>
          <ac:picMkLst>
            <pc:docMk/>
            <pc:sldMk cId="2244174874" sldId="8797"/>
            <ac:picMk id="13" creationId="{6E6BB143-6486-0B5A-BB27-F6C308D4762F}"/>
          </ac:picMkLst>
        </pc:picChg>
      </pc:sldChg>
      <pc:sldChg chg="addSp delSp modSp add replId">
        <pc:chgData name="BRUNA LARISSA" userId="S::brunal@cvcrm.com.br::35cf886e-4926-4b2c-bad6-01fb5bcdf0be" providerId="AD" clId="Web-{2839158B-8479-9A2E-719B-6D4C3DBC97B6}" dt="2024-10-22T21:09:58.444" v="151"/>
        <pc:sldMkLst>
          <pc:docMk/>
          <pc:sldMk cId="1064178211" sldId="8798"/>
        </pc:sldMkLst>
        <pc:spChg chg="add mod">
          <ac:chgData name="BRUNA LARISSA" userId="S::brunal@cvcrm.com.br::35cf886e-4926-4b2c-bad6-01fb5bcdf0be" providerId="AD" clId="Web-{2839158B-8479-9A2E-719B-6D4C3DBC97B6}" dt="2024-10-22T21:09:17.146" v="131" actId="1076"/>
          <ac:spMkLst>
            <pc:docMk/>
            <pc:sldMk cId="1064178211" sldId="8798"/>
            <ac:spMk id="7" creationId="{13DEB305-F963-3A25-8BA6-750B6710816A}"/>
          </ac:spMkLst>
        </pc:spChg>
        <pc:spChg chg="add mod">
          <ac:chgData name="BRUNA LARISSA" userId="S::brunal@cvcrm.com.br::35cf886e-4926-4b2c-bad6-01fb5bcdf0be" providerId="AD" clId="Web-{2839158B-8479-9A2E-719B-6D4C3DBC97B6}" dt="2024-10-22T21:09:17.162" v="133" actId="1076"/>
          <ac:spMkLst>
            <pc:docMk/>
            <pc:sldMk cId="1064178211" sldId="8798"/>
            <ac:spMk id="13" creationId="{E0F2EFAB-E5D0-8715-F88A-2D8B2AB10DE1}"/>
          </ac:spMkLst>
        </pc:spChg>
        <pc:spChg chg="add mod">
          <ac:chgData name="BRUNA LARISSA" userId="S::brunal@cvcrm.com.br::35cf886e-4926-4b2c-bad6-01fb5bcdf0be" providerId="AD" clId="Web-{2839158B-8479-9A2E-719B-6D4C3DBC97B6}" dt="2024-10-22T21:09:17.177" v="135" actId="1076"/>
          <ac:spMkLst>
            <pc:docMk/>
            <pc:sldMk cId="1064178211" sldId="8798"/>
            <ac:spMk id="18" creationId="{4D94046C-7A05-C6B4-AB9A-4D991025EAC2}"/>
          </ac:spMkLst>
        </pc:spChg>
        <pc:picChg chg="add mod">
          <ac:chgData name="BRUNA LARISSA" userId="S::brunal@cvcrm.com.br::35cf886e-4926-4b2c-bad6-01fb5bcdf0be" providerId="AD" clId="Web-{2839158B-8479-9A2E-719B-6D4C3DBC97B6}" dt="2024-10-22T21:09:22.865" v="141" actId="1076"/>
          <ac:picMkLst>
            <pc:docMk/>
            <pc:sldMk cId="1064178211" sldId="8798"/>
            <ac:picMk id="16" creationId="{2A435DCC-91F1-644B-8709-5314C23D5608}"/>
          </ac:picMkLst>
        </pc:picChg>
        <pc:picChg chg="add mod">
          <ac:chgData name="BRUNA LARISSA" userId="S::brunal@cvcrm.com.br::35cf886e-4926-4b2c-bad6-01fb5bcdf0be" providerId="AD" clId="Web-{2839158B-8479-9A2E-719B-6D4C3DBC97B6}" dt="2024-10-22T21:09:27.975" v="144" actId="1076"/>
          <ac:picMkLst>
            <pc:docMk/>
            <pc:sldMk cId="1064178211" sldId="8798"/>
            <ac:picMk id="20" creationId="{01232504-99A3-B2FA-15AA-05A3DD8A1164}"/>
          </ac:picMkLst>
        </pc:picChg>
        <pc:picChg chg="add mod">
          <ac:chgData name="BRUNA LARISSA" userId="S::brunal@cvcrm.com.br::35cf886e-4926-4b2c-bad6-01fb5bcdf0be" providerId="AD" clId="Web-{2839158B-8479-9A2E-719B-6D4C3DBC97B6}" dt="2024-10-22T21:09:29.803" v="145" actId="1076"/>
          <ac:picMkLst>
            <pc:docMk/>
            <pc:sldMk cId="1064178211" sldId="8798"/>
            <ac:picMk id="22" creationId="{8760A934-C98E-6A38-5575-8F05F81F03FC}"/>
          </ac:picMkLst>
        </pc:picChg>
        <pc:picChg chg="add mod">
          <ac:chgData name="BRUNA LARISSA" userId="S::brunal@cvcrm.com.br::35cf886e-4926-4b2c-bad6-01fb5bcdf0be" providerId="AD" clId="Web-{2839158B-8479-9A2E-719B-6D4C3DBC97B6}" dt="2024-10-22T21:09:32.209" v="146" actId="1076"/>
          <ac:picMkLst>
            <pc:docMk/>
            <pc:sldMk cId="1064178211" sldId="8798"/>
            <ac:picMk id="24" creationId="{DC287BF3-995C-DB50-3981-D393A6E26163}"/>
          </ac:picMkLst>
        </pc:picChg>
      </pc:sldChg>
      <pc:sldChg chg="addSp delSp modSp add replId delAnim">
        <pc:chgData name="BRUNA LARISSA" userId="S::brunal@cvcrm.com.br::35cf886e-4926-4b2c-bad6-01fb5bcdf0be" providerId="AD" clId="Web-{2839158B-8479-9A2E-719B-6D4C3DBC97B6}" dt="2024-10-22T21:10:44.242" v="165"/>
        <pc:sldMkLst>
          <pc:docMk/>
          <pc:sldMk cId="2555205479" sldId="8799"/>
        </pc:sldMkLst>
        <pc:spChg chg="add mod">
          <ac:chgData name="BRUNA LARISSA" userId="S::brunal@cvcrm.com.br::35cf886e-4926-4b2c-bad6-01fb5bcdf0be" providerId="AD" clId="Web-{2839158B-8479-9A2E-719B-6D4C3DBC97B6}" dt="2024-10-22T21:10:20.585" v="155" actId="1076"/>
          <ac:spMkLst>
            <pc:docMk/>
            <pc:sldMk cId="2555205479" sldId="8799"/>
            <ac:spMk id="6" creationId="{5D5A821A-06F4-479C-66A0-5F867C4EC367}"/>
          </ac:spMkLst>
        </pc:spChg>
        <pc:spChg chg="add mod">
          <ac:chgData name="BRUNA LARISSA" userId="S::brunal@cvcrm.com.br::35cf886e-4926-4b2c-bad6-01fb5bcdf0be" providerId="AD" clId="Web-{2839158B-8479-9A2E-719B-6D4C3DBC97B6}" dt="2024-10-22T21:10:32.023" v="159" actId="14100"/>
          <ac:spMkLst>
            <pc:docMk/>
            <pc:sldMk cId="2555205479" sldId="8799"/>
            <ac:spMk id="8" creationId="{7592E253-DBAA-C77A-F87E-6B11617811EE}"/>
          </ac:spMkLst>
        </pc:spChg>
      </pc:sldChg>
      <pc:sldChg chg="add replId">
        <pc:chgData name="BRUNA LARISSA" userId="S::brunal@cvcrm.com.br::35cf886e-4926-4b2c-bad6-01fb5bcdf0be" providerId="AD" clId="Web-{2839158B-8479-9A2E-719B-6D4C3DBC97B6}" dt="2024-10-22T21:10:57.852" v="173"/>
        <pc:sldMkLst>
          <pc:docMk/>
          <pc:sldMk cId="117628387" sldId="8800"/>
        </pc:sldMkLst>
      </pc:sldChg>
      <pc:sldChg chg="addSp delSp modSp add replId">
        <pc:chgData name="BRUNA LARISSA" userId="S::brunal@cvcrm.com.br::35cf886e-4926-4b2c-bad6-01fb5bcdf0be" providerId="AD" clId="Web-{2839158B-8479-9A2E-719B-6D4C3DBC97B6}" dt="2024-10-22T21:11:26.587" v="187" actId="1076"/>
        <pc:sldMkLst>
          <pc:docMk/>
          <pc:sldMk cId="2600847203" sldId="8801"/>
        </pc:sldMkLst>
        <pc:spChg chg="add mod">
          <ac:chgData name="BRUNA LARISSA" userId="S::brunal@cvcrm.com.br::35cf886e-4926-4b2c-bad6-01fb5bcdf0be" providerId="AD" clId="Web-{2839158B-8479-9A2E-719B-6D4C3DBC97B6}" dt="2024-10-22T21:11:26.571" v="185" actId="1076"/>
          <ac:spMkLst>
            <pc:docMk/>
            <pc:sldMk cId="2600847203" sldId="8801"/>
            <ac:spMk id="10" creationId="{ECA70211-9F74-5658-7DD6-E06C751CF43C}"/>
          </ac:spMkLst>
        </pc:spChg>
        <pc:spChg chg="add mod">
          <ac:chgData name="BRUNA LARISSA" userId="S::brunal@cvcrm.com.br::35cf886e-4926-4b2c-bad6-01fb5bcdf0be" providerId="AD" clId="Web-{2839158B-8479-9A2E-719B-6D4C3DBC97B6}" dt="2024-10-22T21:11:26.587" v="187" actId="1076"/>
          <ac:spMkLst>
            <pc:docMk/>
            <pc:sldMk cId="2600847203" sldId="8801"/>
            <ac:spMk id="16" creationId="{EC6C1176-A958-603E-8F1A-7E6E5AC0438F}"/>
          </ac:spMkLst>
        </pc:spChg>
        <pc:picChg chg="add mod">
          <ac:chgData name="BRUNA LARISSA" userId="S::brunal@cvcrm.com.br::35cf886e-4926-4b2c-bad6-01fb5bcdf0be" providerId="AD" clId="Web-{2839158B-8479-9A2E-719B-6D4C3DBC97B6}" dt="2024-10-22T21:11:26.571" v="184" actId="1076"/>
          <ac:picMkLst>
            <pc:docMk/>
            <pc:sldMk cId="2600847203" sldId="8801"/>
            <ac:picMk id="6" creationId="{3CF263AD-9AF6-FC54-A58A-4380F318992A}"/>
          </ac:picMkLst>
        </pc:picChg>
        <pc:picChg chg="add mod">
          <ac:chgData name="BRUNA LARISSA" userId="S::brunal@cvcrm.com.br::35cf886e-4926-4b2c-bad6-01fb5bcdf0be" providerId="AD" clId="Web-{2839158B-8479-9A2E-719B-6D4C3DBC97B6}" dt="2024-10-22T21:11:26.571" v="186" actId="1076"/>
          <ac:picMkLst>
            <pc:docMk/>
            <pc:sldMk cId="2600847203" sldId="8801"/>
            <ac:picMk id="14" creationId="{7BB8432E-3110-3F68-4CD0-06C8572BFC29}"/>
          </ac:picMkLst>
        </pc:picChg>
      </pc:sldChg>
      <pc:sldChg chg="addSp delSp modSp add replId">
        <pc:chgData name="BRUNA LARISSA" userId="S::brunal@cvcrm.com.br::35cf886e-4926-4b2c-bad6-01fb5bcdf0be" providerId="AD" clId="Web-{2839158B-8479-9A2E-719B-6D4C3DBC97B6}" dt="2024-10-22T21:12:18.463" v="214" actId="1076"/>
        <pc:sldMkLst>
          <pc:docMk/>
          <pc:sldMk cId="1788608444" sldId="8802"/>
        </pc:sldMkLst>
        <pc:picChg chg="add mod">
          <ac:chgData name="BRUNA LARISSA" userId="S::brunal@cvcrm.com.br::35cf886e-4926-4b2c-bad6-01fb5bcdf0be" providerId="AD" clId="Web-{2839158B-8479-9A2E-719B-6D4C3DBC97B6}" dt="2024-10-22T21:12:15.479" v="213" actId="1076"/>
          <ac:picMkLst>
            <pc:docMk/>
            <pc:sldMk cId="1788608444" sldId="8802"/>
            <ac:picMk id="4" creationId="{A1017491-4492-F8D4-2606-9DFE335848B0}"/>
          </ac:picMkLst>
        </pc:picChg>
        <pc:picChg chg="add mod">
          <ac:chgData name="BRUNA LARISSA" userId="S::brunal@cvcrm.com.br::35cf886e-4926-4b2c-bad6-01fb5bcdf0be" providerId="AD" clId="Web-{2839158B-8479-9A2E-719B-6D4C3DBC97B6}" dt="2024-10-22T21:12:11.807" v="211" actId="1076"/>
          <ac:picMkLst>
            <pc:docMk/>
            <pc:sldMk cId="1788608444" sldId="8802"/>
            <ac:picMk id="8" creationId="{E88232BA-60DA-A190-B25F-E461217B8973}"/>
          </ac:picMkLst>
        </pc:picChg>
        <pc:picChg chg="add mod">
          <ac:chgData name="BRUNA LARISSA" userId="S::brunal@cvcrm.com.br::35cf886e-4926-4b2c-bad6-01fb5bcdf0be" providerId="AD" clId="Web-{2839158B-8479-9A2E-719B-6D4C3DBC97B6}" dt="2024-10-22T21:12:18.463" v="214" actId="1076"/>
          <ac:picMkLst>
            <pc:docMk/>
            <pc:sldMk cId="1788608444" sldId="8802"/>
            <ac:picMk id="12" creationId="{B2241C47-8F62-EC33-714F-418CAF42867F}"/>
          </ac:picMkLst>
        </pc:picChg>
        <pc:picChg chg="add mod">
          <ac:chgData name="BRUNA LARISSA" userId="S::brunal@cvcrm.com.br::35cf886e-4926-4b2c-bad6-01fb5bcdf0be" providerId="AD" clId="Web-{2839158B-8479-9A2E-719B-6D4C3DBC97B6}" dt="2024-10-22T21:12:14.166" v="212" actId="1076"/>
          <ac:picMkLst>
            <pc:docMk/>
            <pc:sldMk cId="1788608444" sldId="8802"/>
            <ac:picMk id="17" creationId="{1A793E4A-0FC4-4374-6EDA-A5214C30F924}"/>
          </ac:picMkLst>
        </pc:picChg>
        <pc:picChg chg="add mod">
          <ac:chgData name="BRUNA LARISSA" userId="S::brunal@cvcrm.com.br::35cf886e-4926-4b2c-bad6-01fb5bcdf0be" providerId="AD" clId="Web-{2839158B-8479-9A2E-719B-6D4C3DBC97B6}" dt="2024-10-22T21:12:09.807" v="210" actId="1076"/>
          <ac:picMkLst>
            <pc:docMk/>
            <pc:sldMk cId="1788608444" sldId="8802"/>
            <ac:picMk id="21" creationId="{74B3DC17-7E78-D641-F7F3-133171090690}"/>
          </ac:picMkLst>
        </pc:picChg>
      </pc:sldChg>
      <pc:sldChg chg="add replId">
        <pc:chgData name="BRUNA LARISSA" userId="S::brunal@cvcrm.com.br::35cf886e-4926-4b2c-bad6-01fb5bcdf0be" providerId="AD" clId="Web-{2839158B-8479-9A2E-719B-6D4C3DBC97B6}" dt="2024-10-22T21:12:29.979" v="216"/>
        <pc:sldMkLst>
          <pc:docMk/>
          <pc:sldMk cId="751387080" sldId="8803"/>
        </pc:sldMkLst>
      </pc:sldChg>
      <pc:sldChg chg="addSp delSp modSp add replId">
        <pc:chgData name="BRUNA LARISSA" userId="S::brunal@cvcrm.com.br::35cf886e-4926-4b2c-bad6-01fb5bcdf0be" providerId="AD" clId="Web-{2839158B-8479-9A2E-719B-6D4C3DBC97B6}" dt="2024-10-22T21:13:22.371" v="239" actId="14100"/>
        <pc:sldMkLst>
          <pc:docMk/>
          <pc:sldMk cId="3452756981" sldId="8804"/>
        </pc:sldMkLst>
        <pc:spChg chg="add mod">
          <ac:chgData name="BRUNA LARISSA" userId="S::brunal@cvcrm.com.br::35cf886e-4926-4b2c-bad6-01fb5bcdf0be" providerId="AD" clId="Web-{2839158B-8479-9A2E-719B-6D4C3DBC97B6}" dt="2024-10-22T21:12:56.027" v="224" actId="1076"/>
          <ac:spMkLst>
            <pc:docMk/>
            <pc:sldMk cId="3452756981" sldId="8804"/>
            <ac:spMk id="4" creationId="{73E30C8D-9370-88D3-1BE7-AD9405222967}"/>
          </ac:spMkLst>
        </pc:spChg>
        <pc:spChg chg="mod">
          <ac:chgData name="BRUNA LARISSA" userId="S::brunal@cvcrm.com.br::35cf886e-4926-4b2c-bad6-01fb5bcdf0be" providerId="AD" clId="Web-{2839158B-8479-9A2E-719B-6D4C3DBC97B6}" dt="2024-10-22T21:13:03.402" v="228" actId="1076"/>
          <ac:spMkLst>
            <pc:docMk/>
            <pc:sldMk cId="3452756981" sldId="8804"/>
            <ac:spMk id="8" creationId="{7592E253-DBAA-C77A-F87E-6B11617811EE}"/>
          </ac:spMkLst>
        </pc:spChg>
      </pc:sldChg>
      <pc:sldChg chg="add del replId">
        <pc:chgData name="BRUNA LARISSA" userId="S::brunal@cvcrm.com.br::35cf886e-4926-4b2c-bad6-01fb5bcdf0be" providerId="AD" clId="Web-{2839158B-8479-9A2E-719B-6D4C3DBC97B6}" dt="2024-10-22T21:12:48.495" v="222"/>
        <pc:sldMkLst>
          <pc:docMk/>
          <pc:sldMk cId="601319510" sldId="8805"/>
        </pc:sldMkLst>
      </pc:sldChg>
      <pc:sldChg chg="addSp delSp modSp add replId">
        <pc:chgData name="BRUNA LARISSA" userId="S::brunal@cvcrm.com.br::35cf886e-4926-4b2c-bad6-01fb5bcdf0be" providerId="AD" clId="Web-{2839158B-8479-9A2E-719B-6D4C3DBC97B6}" dt="2024-10-22T21:15:32.187" v="290" actId="20577"/>
        <pc:sldMkLst>
          <pc:docMk/>
          <pc:sldMk cId="1782843702" sldId="8805"/>
        </pc:sldMkLst>
        <pc:spChg chg="mod">
          <ac:chgData name="BRUNA LARISSA" userId="S::brunal@cvcrm.com.br::35cf886e-4926-4b2c-bad6-01fb5bcdf0be" providerId="AD" clId="Web-{2839158B-8479-9A2E-719B-6D4C3DBC97B6}" dt="2024-10-22T21:15:28.421" v="285" actId="20577"/>
          <ac:spMkLst>
            <pc:docMk/>
            <pc:sldMk cId="1782843702" sldId="8805"/>
            <ac:spMk id="10" creationId="{ECA70211-9F74-5658-7DD6-E06C751CF43C}"/>
          </ac:spMkLst>
        </pc:spChg>
        <pc:spChg chg="mod">
          <ac:chgData name="BRUNA LARISSA" userId="S::brunal@cvcrm.com.br::35cf886e-4926-4b2c-bad6-01fb5bcdf0be" providerId="AD" clId="Web-{2839158B-8479-9A2E-719B-6D4C3DBC97B6}" dt="2024-10-22T21:15:32.187" v="290" actId="20577"/>
          <ac:spMkLst>
            <pc:docMk/>
            <pc:sldMk cId="1782843702" sldId="8805"/>
            <ac:spMk id="16" creationId="{EC6C1176-A958-603E-8F1A-7E6E5AC0438F}"/>
          </ac:spMkLst>
        </pc:spChg>
        <pc:picChg chg="add mod">
          <ac:chgData name="BRUNA LARISSA" userId="S::brunal@cvcrm.com.br::35cf886e-4926-4b2c-bad6-01fb5bcdf0be" providerId="AD" clId="Web-{2839158B-8479-9A2E-719B-6D4C3DBC97B6}" dt="2024-10-22T21:15:22.124" v="284" actId="14100"/>
          <ac:picMkLst>
            <pc:docMk/>
            <pc:sldMk cId="1782843702" sldId="8805"/>
            <ac:picMk id="7" creationId="{685F883E-8C36-F02D-0134-08776C0EEED4}"/>
          </ac:picMkLst>
        </pc:picChg>
      </pc:sldChg>
      <pc:sldChg chg="add replId">
        <pc:chgData name="BRUNA LARISSA" userId="S::brunal@cvcrm.com.br::35cf886e-4926-4b2c-bad6-01fb5bcdf0be" providerId="AD" clId="Web-{2839158B-8479-9A2E-719B-6D4C3DBC97B6}" dt="2024-10-22T21:13:47.794" v="250"/>
        <pc:sldMkLst>
          <pc:docMk/>
          <pc:sldMk cId="2661715473" sldId="8806"/>
        </pc:sldMkLst>
      </pc:sldChg>
      <pc:sldChg chg="add del replId">
        <pc:chgData name="BRUNA LARISSA" userId="S::brunal@cvcrm.com.br::35cf886e-4926-4b2c-bad6-01fb5bcdf0be" providerId="AD" clId="Web-{2839158B-8479-9A2E-719B-6D4C3DBC97B6}" dt="2024-10-22T21:12:46.714" v="221"/>
        <pc:sldMkLst>
          <pc:docMk/>
          <pc:sldMk cId="2807649733" sldId="8806"/>
        </pc:sldMkLst>
      </pc:sldChg>
      <pc:sldChg chg="addSp delSp modSp add replId">
        <pc:chgData name="BRUNA LARISSA" userId="S::brunal@cvcrm.com.br::35cf886e-4926-4b2c-bad6-01fb5bcdf0be" providerId="AD" clId="Web-{2839158B-8479-9A2E-719B-6D4C3DBC97B6}" dt="2024-10-22T21:15:00.155" v="279" actId="14100"/>
        <pc:sldMkLst>
          <pc:docMk/>
          <pc:sldMk cId="596112254" sldId="8807"/>
        </pc:sldMkLst>
        <pc:spChg chg="add mod">
          <ac:chgData name="BRUNA LARISSA" userId="S::brunal@cvcrm.com.br::35cf886e-4926-4b2c-bad6-01fb5bcdf0be" providerId="AD" clId="Web-{2839158B-8479-9A2E-719B-6D4C3DBC97B6}" dt="2024-10-22T21:14:13.044" v="263" actId="1076"/>
          <ac:spMkLst>
            <pc:docMk/>
            <pc:sldMk cId="596112254" sldId="8807"/>
            <ac:spMk id="6" creationId="{AA9325C7-565A-3472-6A32-C8D7431F4367}"/>
          </ac:spMkLst>
        </pc:spChg>
        <pc:spChg chg="mod">
          <ac:chgData name="BRUNA LARISSA" userId="S::brunal@cvcrm.com.br::35cf886e-4926-4b2c-bad6-01fb5bcdf0be" providerId="AD" clId="Web-{2839158B-8479-9A2E-719B-6D4C3DBC97B6}" dt="2024-10-22T21:15:00.155" v="279" actId="14100"/>
          <ac:spMkLst>
            <pc:docMk/>
            <pc:sldMk cId="596112254" sldId="8807"/>
            <ac:spMk id="8" creationId="{7592E253-DBAA-C77A-F87E-6B11617811EE}"/>
          </ac:spMkLst>
        </pc:spChg>
      </pc:sldChg>
      <pc:sldChg chg="addSp delSp modSp add ord replId">
        <pc:chgData name="BRUNA LARISSA" userId="S::brunal@cvcrm.com.br::35cf886e-4926-4b2c-bad6-01fb5bcdf0be" providerId="AD" clId="Web-{2839158B-8479-9A2E-719B-6D4C3DBC97B6}" dt="2024-10-22T21:15:53.125" v="305" actId="1076"/>
        <pc:sldMkLst>
          <pc:docMk/>
          <pc:sldMk cId="39865930" sldId="8808"/>
        </pc:sldMkLst>
        <pc:picChg chg="add mod">
          <ac:chgData name="BRUNA LARISSA" userId="S::brunal@cvcrm.com.br::35cf886e-4926-4b2c-bad6-01fb5bcdf0be" providerId="AD" clId="Web-{2839158B-8479-9A2E-719B-6D4C3DBC97B6}" dt="2024-10-22T21:15:53.094" v="302" actId="1076"/>
          <ac:picMkLst>
            <pc:docMk/>
            <pc:sldMk cId="39865930" sldId="8808"/>
            <ac:picMk id="4" creationId="{D4148B75-B2E9-2EDE-0E7E-01530931E87A}"/>
          </ac:picMkLst>
        </pc:picChg>
        <pc:picChg chg="add mod">
          <ac:chgData name="BRUNA LARISSA" userId="S::brunal@cvcrm.com.br::35cf886e-4926-4b2c-bad6-01fb5bcdf0be" providerId="AD" clId="Web-{2839158B-8479-9A2E-719B-6D4C3DBC97B6}" dt="2024-10-22T21:15:53.109" v="303" actId="1076"/>
          <ac:picMkLst>
            <pc:docMk/>
            <pc:sldMk cId="39865930" sldId="8808"/>
            <ac:picMk id="11" creationId="{C635CD31-A83D-73FC-B6FD-6594521295BD}"/>
          </ac:picMkLst>
        </pc:picChg>
        <pc:picChg chg="add mod">
          <ac:chgData name="BRUNA LARISSA" userId="S::brunal@cvcrm.com.br::35cf886e-4926-4b2c-bad6-01fb5bcdf0be" providerId="AD" clId="Web-{2839158B-8479-9A2E-719B-6D4C3DBC97B6}" dt="2024-10-22T21:15:53.109" v="304" actId="1076"/>
          <ac:picMkLst>
            <pc:docMk/>
            <pc:sldMk cId="39865930" sldId="8808"/>
            <ac:picMk id="15" creationId="{7691EE84-03DC-B227-93B4-869D9BEE72C7}"/>
          </ac:picMkLst>
        </pc:picChg>
        <pc:picChg chg="add mod">
          <ac:chgData name="BRUNA LARISSA" userId="S::brunal@cvcrm.com.br::35cf886e-4926-4b2c-bad6-01fb5bcdf0be" providerId="AD" clId="Web-{2839158B-8479-9A2E-719B-6D4C3DBC97B6}" dt="2024-10-22T21:15:53.125" v="305" actId="1076"/>
          <ac:picMkLst>
            <pc:docMk/>
            <pc:sldMk cId="39865930" sldId="8808"/>
            <ac:picMk id="19" creationId="{5280EA89-901F-63A6-45A0-16F42BA65398}"/>
          </ac:picMkLst>
        </pc:picChg>
      </pc:sldChg>
      <pc:sldMasterChg chg="addSldLayout">
        <pc:chgData name="BRUNA LARISSA" userId="S::brunal@cvcrm.com.br::35cf886e-4926-4b2c-bad6-01fb5bcdf0be" providerId="AD" clId="Web-{2839158B-8479-9A2E-719B-6D4C3DBC97B6}" dt="2024-10-22T21:05:01.046" v="28"/>
        <pc:sldMasterMkLst>
          <pc:docMk/>
          <pc:sldMasterMk cId="3301889824" sldId="2147483648"/>
        </pc:sldMasterMkLst>
        <pc:sldLayoutChg chg="add">
          <pc:chgData name="BRUNA LARISSA" userId="S::brunal@cvcrm.com.br::35cf886e-4926-4b2c-bad6-01fb5bcdf0be" providerId="AD" clId="Web-{2839158B-8479-9A2E-719B-6D4C3DBC97B6}" dt="2024-10-22T21:05:01.046" v="28"/>
          <pc:sldLayoutMkLst>
            <pc:docMk/>
            <pc:sldMasterMk cId="3301889824" sldId="2147483648"/>
            <pc:sldLayoutMk cId="2213638874" sldId="2147483660"/>
          </pc:sldLayoutMkLst>
        </pc:sldLayoutChg>
      </pc:sldMasterChg>
    </pc:docChg>
  </pc:docChgLst>
  <pc:docChgLst>
    <pc:chgData name="HENRIQUE LINO" userId="S::henriquel@cvcrm.com.br::53b7d1e1-b364-47c5-b384-922f27ab6cdf" providerId="AD" clId="Web-{E6C34047-C334-E282-9F64-6BFEA8A8EEEE}"/>
    <pc:docChg chg="sldOrd">
      <pc:chgData name="HENRIQUE LINO" userId="S::henriquel@cvcrm.com.br::53b7d1e1-b364-47c5-b384-922f27ab6cdf" providerId="AD" clId="Web-{E6C34047-C334-E282-9F64-6BFEA8A8EEEE}" dt="2024-11-06T11:29:20.629" v="0"/>
      <pc:docMkLst>
        <pc:docMk/>
      </pc:docMkLst>
      <pc:sldChg chg="ord">
        <pc:chgData name="HENRIQUE LINO" userId="S::henriquel@cvcrm.com.br::53b7d1e1-b364-47c5-b384-922f27ab6cdf" providerId="AD" clId="Web-{E6C34047-C334-E282-9F64-6BFEA8A8EEEE}" dt="2024-11-06T11:29:20.629" v="0"/>
        <pc:sldMkLst>
          <pc:docMk/>
          <pc:sldMk cId="2244785455" sldId="881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D5782-F082-48A6-8A15-4BF8827772BE}" type="datetimeFigureOut">
              <a:t>04/04/2025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DA433-51C6-4E54-9FA2-2616CE9DD36E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836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F900E-EF85-4825-9B2A-39D2ED2ED363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E5CE-ED38-44C8-A631-3B7B0BFDC3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0452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F900E-EF85-4825-9B2A-39D2ED2ED363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E5CE-ED38-44C8-A631-3B7B0BFDC3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9064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F900E-EF85-4825-9B2A-39D2ED2ED363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E5CE-ED38-44C8-A631-3B7B0BFDC3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711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638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F900E-EF85-4825-9B2A-39D2ED2ED363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E5CE-ED38-44C8-A631-3B7B0BFDC3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2779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F900E-EF85-4825-9B2A-39D2ED2ED363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E5CE-ED38-44C8-A631-3B7B0BFDC3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7085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F900E-EF85-4825-9B2A-39D2ED2ED363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E5CE-ED38-44C8-A631-3B7B0BFDC3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3240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F900E-EF85-4825-9B2A-39D2ED2ED363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E5CE-ED38-44C8-A631-3B7B0BFDC3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6582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F900E-EF85-4825-9B2A-39D2ED2ED363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E5CE-ED38-44C8-A631-3B7B0BFDC3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9257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F900E-EF85-4825-9B2A-39D2ED2ED363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E5CE-ED38-44C8-A631-3B7B0BFDC3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307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F900E-EF85-4825-9B2A-39D2ED2ED363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E5CE-ED38-44C8-A631-3B7B0BFDC3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439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F900E-EF85-4825-9B2A-39D2ED2ED363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E5CE-ED38-44C8-A631-3B7B0BFDC3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7459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F900E-EF85-4825-9B2A-39D2ED2ED363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1E5CE-ED38-44C8-A631-3B7B0BFDC3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1889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openclipart.org/detail/199202/primary_button_ok-by-dannya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openclipart.org/detail/25408/architetto_--_casa_verde-by-francesco_rollandin" TargetMode="Externa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5444" y="5501912"/>
            <a:ext cx="1458103" cy="44426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061703" y="5712946"/>
            <a:ext cx="3697073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1000" b="1">
                <a:solidFill>
                  <a:schemeClr val="bg1"/>
                </a:solidFill>
                <a:latin typeface="Segoe UI" panose="020B0502040204020203"/>
                <a:ea typeface="Roboto Light"/>
                <a:cs typeface="Segoe UI" panose="020B0502040204020203"/>
              </a:rPr>
              <a:t>CV CRM. </a:t>
            </a:r>
            <a:r>
              <a:rPr lang="pt-BR" sz="1000">
                <a:solidFill>
                  <a:schemeClr val="bg1"/>
                </a:solidFill>
                <a:latin typeface="Segoe UI" panose="020B0502040204020203"/>
                <a:ea typeface="Roboto Light"/>
                <a:cs typeface="Segoe UI" panose="020B0502040204020203"/>
              </a:rPr>
              <a:t>Eficiência em vendas e jornada completa do cliente.</a:t>
            </a:r>
          </a:p>
        </p:txBody>
      </p:sp>
      <p:pic>
        <p:nvPicPr>
          <p:cNvPr id="2" name="Gráfico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0981" y="922339"/>
            <a:ext cx="829829" cy="246222"/>
          </a:xfrm>
          <a:prstGeom prst="rect">
            <a:avLst/>
          </a:prstGeom>
        </p:spPr>
      </p:pic>
      <p:pic>
        <p:nvPicPr>
          <p:cNvPr id="5" name="Imagem 4" descr="Logotipo&#10;&#10;Descrição gerada automaticament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1100" y="922339"/>
            <a:ext cx="1866900" cy="247650"/>
          </a:xfrm>
          <a:prstGeom prst="rect">
            <a:avLst/>
          </a:prstGeom>
        </p:spPr>
      </p:pic>
      <p:pic>
        <p:nvPicPr>
          <p:cNvPr id="6" name="Imagem 3" descr="Ícone&#10;&#10;Descrição gerada automaticamente">
            <a:extLst>
              <a:ext uri="{FF2B5EF4-FFF2-40B4-BE49-F238E27FC236}">
                <a16:creationId xmlns:a16="http://schemas.microsoft.com/office/drawing/2014/main" id="{07D5699D-AB37-71C3-EC40-BA1806FB87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117" y="1713673"/>
            <a:ext cx="2348461" cy="2803613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C1DA16BE-6897-3070-AEE6-2ACBF7285F4B}"/>
              </a:ext>
            </a:extLst>
          </p:cNvPr>
          <p:cNvSpPr txBox="1"/>
          <p:nvPr/>
        </p:nvSpPr>
        <p:spPr>
          <a:xfrm>
            <a:off x="4403060" y="1489229"/>
            <a:ext cx="7737807" cy="20005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>
                <a:solidFill>
                  <a:schemeClr val="bg1">
                    <a:lumMod val="95000"/>
                  </a:schemeClr>
                </a:solidFill>
                <a:latin typeface="Source Sans Pro"/>
                <a:ea typeface="Source Sans Pro"/>
                <a:cs typeface="Arial"/>
              </a:rPr>
              <a:t>PM</a:t>
            </a:r>
            <a:br>
              <a:rPr lang="en-US" sz="4400">
                <a:latin typeface="Source Sans Pro"/>
                <a:ea typeface="Source Sans Pro"/>
                <a:cs typeface="Arial"/>
              </a:rPr>
            </a:br>
            <a:r>
              <a:rPr lang="en-US" sz="4400">
                <a:solidFill>
                  <a:schemeClr val="bg1">
                    <a:lumMod val="95000"/>
                  </a:schemeClr>
                </a:solidFill>
                <a:latin typeface="Source Sans Pro"/>
                <a:ea typeface="Source Sans Pro"/>
                <a:cs typeface="Arial"/>
              </a:rPr>
              <a:t>Cleiton Santos </a:t>
            </a:r>
            <a:br>
              <a:rPr lang="en-US" sz="4400">
                <a:latin typeface="Source Sans Pro"/>
                <a:ea typeface="Source Sans Pro"/>
                <a:cs typeface="Arial"/>
              </a:rPr>
            </a:br>
            <a:endParaRPr lang="en-US" sz="4400">
              <a:solidFill>
                <a:schemeClr val="bg1">
                  <a:lumMod val="9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/>
            </a:endParaRPr>
          </a:p>
        </p:txBody>
      </p:sp>
      <p:pic>
        <p:nvPicPr>
          <p:cNvPr id="14" name="Google Shape;67;p2" descr="Ícone&#10;&#10;Descrição gerada automaticamente">
            <a:extLst>
              <a:ext uri="{FF2B5EF4-FFF2-40B4-BE49-F238E27FC236}">
                <a16:creationId xmlns:a16="http://schemas.microsoft.com/office/drawing/2014/main" id="{2EF06BE2-B6D4-BDC6-91BC-49A29C8C62A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03872" y="3753719"/>
            <a:ext cx="498090" cy="54693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EEA0D897-95AF-0B3F-9EF7-C87280E52C65}"/>
              </a:ext>
            </a:extLst>
          </p:cNvPr>
          <p:cNvSpPr txBox="1"/>
          <p:nvPr/>
        </p:nvSpPr>
        <p:spPr>
          <a:xfrm>
            <a:off x="4972864" y="3843547"/>
            <a:ext cx="453563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2F2F2"/>
                </a:solidFill>
                <a:ea typeface="+mn-lt"/>
                <a:cs typeface="+mn-lt"/>
              </a:rPr>
              <a:t>cleitons@cvcrm.com.br</a:t>
            </a:r>
            <a:endParaRPr lang="en-US">
              <a:ea typeface="+mn-lt"/>
              <a:cs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E8E54-59C9-F866-FACA-E989AC868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1">
            <a:extLst>
              <a:ext uri="{FF2B5EF4-FFF2-40B4-BE49-F238E27FC236}">
                <a16:creationId xmlns:a16="http://schemas.microsoft.com/office/drawing/2014/main" id="{10C31053-C85D-9912-3F44-FCF2616DC8E9}"/>
              </a:ext>
            </a:extLst>
          </p:cNvPr>
          <p:cNvSpPr txBox="1"/>
          <p:nvPr/>
        </p:nvSpPr>
        <p:spPr>
          <a:xfrm>
            <a:off x="6134100" y="910829"/>
            <a:ext cx="4621209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000" b="1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Prevision. </a:t>
            </a:r>
            <a:r>
              <a:rPr lang="pt-BR" sz="100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Planejamento ágil e eficaz para toda obra.</a:t>
            </a:r>
            <a:endParaRPr lang="pt-BR">
              <a:latin typeface="Segoe UI" panose="020B0502040204020203" pitchFamily="34" charset="0"/>
              <a:ea typeface="+mn-lt"/>
              <a:cs typeface="Segoe UI" panose="020B0502040204020203" pitchFamily="34" charset="0"/>
            </a:endParaRPr>
          </a:p>
        </p:txBody>
      </p:sp>
      <p:pic>
        <p:nvPicPr>
          <p:cNvPr id="3" name="Gráfico 10">
            <a:extLst>
              <a:ext uri="{FF2B5EF4-FFF2-40B4-BE49-F238E27FC236}">
                <a16:creationId xmlns:a16="http://schemas.microsoft.com/office/drawing/2014/main" id="{FB24771D-5FB9-BFE1-8474-3EEEA680B9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32070" y="4544568"/>
            <a:ext cx="3259930" cy="2333087"/>
          </a:xfrm>
          <a:prstGeom prst="rect">
            <a:avLst/>
          </a:prstGeom>
        </p:spPr>
      </p:pic>
      <p:sp>
        <p:nvSpPr>
          <p:cNvPr id="14" name="Retângulo: Cantos Diagonais Arredondados 13">
            <a:extLst>
              <a:ext uri="{FF2B5EF4-FFF2-40B4-BE49-F238E27FC236}">
                <a16:creationId xmlns:a16="http://schemas.microsoft.com/office/drawing/2014/main" id="{C38F6956-DAB3-3B2F-3DAB-A5CD8EF1EC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1443063" cy="6130834"/>
          </a:xfrm>
          <a:prstGeom prst="round2DiagRect">
            <a:avLst>
              <a:gd name="adj1" fmla="val 14861"/>
              <a:gd name="adj2" fmla="val 0"/>
            </a:avLst>
          </a:prstGeom>
          <a:solidFill>
            <a:srgbClr val="F9F4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BDFB0F8-88CF-AF23-947B-99D3DAE2811C}"/>
              </a:ext>
            </a:extLst>
          </p:cNvPr>
          <p:cNvSpPr txBox="1"/>
          <p:nvPr/>
        </p:nvSpPr>
        <p:spPr>
          <a:xfrm>
            <a:off x="6254296" y="472924"/>
            <a:ext cx="4621209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1000" b="1">
                <a:latin typeface="Segoe UI" panose="020B0502040204020203" pitchFamily="34" charset="0"/>
                <a:ea typeface="Roboto Light"/>
                <a:cs typeface="Segoe UI" panose="020B0502040204020203" pitchFamily="34" charset="0"/>
              </a:rPr>
              <a:t>CV CRM. </a:t>
            </a:r>
            <a:r>
              <a:rPr lang="pt-BR" sz="1000">
                <a:latin typeface="Segoe UI" panose="020B0502040204020203" pitchFamily="34" charset="0"/>
                <a:ea typeface="Roboto Light"/>
                <a:cs typeface="Segoe UI" panose="020B0502040204020203" pitchFamily="34" charset="0"/>
              </a:rPr>
              <a:t>Eficiência em vendas e jornada completa do cliente.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35E02E4B-5A30-6DA1-7FFB-A8A3607D1F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8937" y="414835"/>
            <a:ext cx="980687" cy="2988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15A7A63-426E-A916-5C23-26B3D6C2696C}"/>
              </a:ext>
            </a:extLst>
          </p:cNvPr>
          <p:cNvSpPr txBox="1"/>
          <p:nvPr/>
        </p:nvSpPr>
        <p:spPr>
          <a:xfrm>
            <a:off x="581160" y="1033939"/>
            <a:ext cx="997134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225E52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Central de </a:t>
            </a:r>
            <a:r>
              <a:rPr lang="en-US" sz="3200" dirty="0" err="1">
                <a:solidFill>
                  <a:srgbClr val="225E52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notificações</a:t>
            </a:r>
            <a:r>
              <a:rPr lang="en-US" sz="3200" dirty="0">
                <a:solidFill>
                  <a:srgbClr val="225E52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srgbClr val="225E52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na</a:t>
            </a:r>
            <a:r>
              <a:rPr lang="en-US" sz="3200" dirty="0">
                <a:solidFill>
                  <a:srgbClr val="225E52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srgbClr val="225E52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reserva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EEB1E0A-ECBE-8832-4531-4773B71E8F82}"/>
              </a:ext>
            </a:extLst>
          </p:cNvPr>
          <p:cNvSpPr txBox="1"/>
          <p:nvPr/>
        </p:nvSpPr>
        <p:spPr>
          <a:xfrm>
            <a:off x="581160" y="1744713"/>
            <a:ext cx="1024500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A partir de agora, na reserva, desde o seu início, teremos uma central de notificações que exibirá os alertas, erros e avisos.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599F25D7-D786-94FF-470C-CD90E45880D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648"/>
          <a:stretch/>
        </p:blipFill>
        <p:spPr>
          <a:xfrm>
            <a:off x="1431507" y="2454125"/>
            <a:ext cx="9405185" cy="426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91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7C7EE-8B62-8E77-5A30-063E3D314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1">
            <a:extLst>
              <a:ext uri="{FF2B5EF4-FFF2-40B4-BE49-F238E27FC236}">
                <a16:creationId xmlns:a16="http://schemas.microsoft.com/office/drawing/2014/main" id="{C60E875D-E84C-A3B2-C037-18ED80431057}"/>
              </a:ext>
            </a:extLst>
          </p:cNvPr>
          <p:cNvSpPr txBox="1"/>
          <p:nvPr/>
        </p:nvSpPr>
        <p:spPr>
          <a:xfrm>
            <a:off x="6134100" y="910829"/>
            <a:ext cx="4621209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000" b="1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Prevision. </a:t>
            </a:r>
            <a:r>
              <a:rPr lang="pt-BR" sz="100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Planejamento ágil e eficaz para toda obra.</a:t>
            </a:r>
            <a:endParaRPr lang="pt-BR">
              <a:latin typeface="Segoe UI" panose="020B0502040204020203" pitchFamily="34" charset="0"/>
              <a:ea typeface="+mn-lt"/>
              <a:cs typeface="Segoe UI" panose="020B0502040204020203" pitchFamily="34" charset="0"/>
            </a:endParaRPr>
          </a:p>
        </p:txBody>
      </p:sp>
      <p:pic>
        <p:nvPicPr>
          <p:cNvPr id="3" name="Gráfico 10">
            <a:extLst>
              <a:ext uri="{FF2B5EF4-FFF2-40B4-BE49-F238E27FC236}">
                <a16:creationId xmlns:a16="http://schemas.microsoft.com/office/drawing/2014/main" id="{9CE289C8-8FB7-C4F9-47C1-EC0E642E39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32070" y="4544568"/>
            <a:ext cx="3259930" cy="2333087"/>
          </a:xfrm>
          <a:prstGeom prst="rect">
            <a:avLst/>
          </a:prstGeom>
        </p:spPr>
      </p:pic>
      <p:sp>
        <p:nvSpPr>
          <p:cNvPr id="14" name="Retângulo: Cantos Diagonais Arredondados 13">
            <a:extLst>
              <a:ext uri="{FF2B5EF4-FFF2-40B4-BE49-F238E27FC236}">
                <a16:creationId xmlns:a16="http://schemas.microsoft.com/office/drawing/2014/main" id="{DE438FA6-5006-F00A-6060-7C748555DD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1443063" cy="6130834"/>
          </a:xfrm>
          <a:prstGeom prst="round2DiagRect">
            <a:avLst>
              <a:gd name="adj1" fmla="val 14861"/>
              <a:gd name="adj2" fmla="val 0"/>
            </a:avLst>
          </a:prstGeom>
          <a:solidFill>
            <a:srgbClr val="F9F4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6BEF068-9080-3605-67F1-2FEB0CB11D94}"/>
              </a:ext>
            </a:extLst>
          </p:cNvPr>
          <p:cNvSpPr txBox="1"/>
          <p:nvPr/>
        </p:nvSpPr>
        <p:spPr>
          <a:xfrm>
            <a:off x="6254296" y="472924"/>
            <a:ext cx="4621209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1000" b="1">
                <a:latin typeface="Segoe UI" panose="020B0502040204020203" pitchFamily="34" charset="0"/>
                <a:ea typeface="Roboto Light"/>
                <a:cs typeface="Segoe UI" panose="020B0502040204020203" pitchFamily="34" charset="0"/>
              </a:rPr>
              <a:t>CV CRM. </a:t>
            </a:r>
            <a:r>
              <a:rPr lang="pt-BR" sz="1000">
                <a:latin typeface="Segoe UI" panose="020B0502040204020203" pitchFamily="34" charset="0"/>
                <a:ea typeface="Roboto Light"/>
                <a:cs typeface="Segoe UI" panose="020B0502040204020203" pitchFamily="34" charset="0"/>
              </a:rPr>
              <a:t>Eficiência em vendas e jornada completa do cliente.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431C362-E522-0319-85F5-9DAB3A7E31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8937" y="414835"/>
            <a:ext cx="980687" cy="2988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BB07315-644D-2FC2-9CF2-9FB1F154EF9E}"/>
              </a:ext>
            </a:extLst>
          </p:cNvPr>
          <p:cNvSpPr txBox="1"/>
          <p:nvPr/>
        </p:nvSpPr>
        <p:spPr>
          <a:xfrm>
            <a:off x="581160" y="1033939"/>
            <a:ext cx="997134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225E52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Central de </a:t>
            </a:r>
            <a:r>
              <a:rPr lang="en-US" sz="3200" dirty="0" err="1">
                <a:solidFill>
                  <a:srgbClr val="225E52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notificações</a:t>
            </a:r>
            <a:r>
              <a:rPr lang="en-US" sz="3200" dirty="0">
                <a:solidFill>
                  <a:srgbClr val="225E52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srgbClr val="225E52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na</a:t>
            </a:r>
            <a:r>
              <a:rPr lang="en-US" sz="3200" dirty="0">
                <a:solidFill>
                  <a:srgbClr val="225E52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srgbClr val="225E52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reserva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05AC05A-8D5C-2D6C-7876-5F06256C8286}"/>
              </a:ext>
            </a:extLst>
          </p:cNvPr>
          <p:cNvSpPr txBox="1"/>
          <p:nvPr/>
        </p:nvSpPr>
        <p:spPr>
          <a:xfrm>
            <a:off x="581160" y="1744713"/>
            <a:ext cx="1024500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A partir de agora, na reserva, desde o seu início, teremos uma central de notificações que exibirá os alertas, erros e avisos.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8973EC5-7F0D-153A-B114-6431A48A0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260" y="2483924"/>
            <a:ext cx="9869479" cy="428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904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FF857-D947-B8BA-C7C5-3D0DEDFC3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1">
            <a:extLst>
              <a:ext uri="{FF2B5EF4-FFF2-40B4-BE49-F238E27FC236}">
                <a16:creationId xmlns:a16="http://schemas.microsoft.com/office/drawing/2014/main" id="{3AAC775F-A364-08E1-8B2D-C45F9BBBD652}"/>
              </a:ext>
            </a:extLst>
          </p:cNvPr>
          <p:cNvSpPr txBox="1"/>
          <p:nvPr/>
        </p:nvSpPr>
        <p:spPr>
          <a:xfrm>
            <a:off x="6134100" y="910829"/>
            <a:ext cx="4621209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000" b="1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Prevision. </a:t>
            </a:r>
            <a:r>
              <a:rPr lang="pt-BR" sz="100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Planejamento ágil e eficaz para toda obra.</a:t>
            </a:r>
            <a:endParaRPr lang="pt-BR">
              <a:latin typeface="Segoe UI" panose="020B0502040204020203" pitchFamily="34" charset="0"/>
              <a:ea typeface="+mn-lt"/>
              <a:cs typeface="Segoe UI" panose="020B0502040204020203" pitchFamily="34" charset="0"/>
            </a:endParaRPr>
          </a:p>
        </p:txBody>
      </p:sp>
      <p:pic>
        <p:nvPicPr>
          <p:cNvPr id="3" name="Gráfico 10">
            <a:extLst>
              <a:ext uri="{FF2B5EF4-FFF2-40B4-BE49-F238E27FC236}">
                <a16:creationId xmlns:a16="http://schemas.microsoft.com/office/drawing/2014/main" id="{A0B8B0CA-3ABB-9C40-BBB8-8F45029151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32070" y="4544568"/>
            <a:ext cx="3259930" cy="2333087"/>
          </a:xfrm>
          <a:prstGeom prst="rect">
            <a:avLst/>
          </a:prstGeom>
        </p:spPr>
      </p:pic>
      <p:sp>
        <p:nvSpPr>
          <p:cNvPr id="14" name="Retângulo: Cantos Diagonais Arredondados 13">
            <a:extLst>
              <a:ext uri="{FF2B5EF4-FFF2-40B4-BE49-F238E27FC236}">
                <a16:creationId xmlns:a16="http://schemas.microsoft.com/office/drawing/2014/main" id="{E0EE23AC-5A76-B210-42BB-6CA420645D2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1443063" cy="6130834"/>
          </a:xfrm>
          <a:prstGeom prst="round2DiagRect">
            <a:avLst>
              <a:gd name="adj1" fmla="val 14861"/>
              <a:gd name="adj2" fmla="val 0"/>
            </a:avLst>
          </a:prstGeom>
          <a:solidFill>
            <a:srgbClr val="F9F4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814CCCF-CDB5-ED67-AAC0-E60467CAFAA4}"/>
              </a:ext>
            </a:extLst>
          </p:cNvPr>
          <p:cNvSpPr txBox="1"/>
          <p:nvPr/>
        </p:nvSpPr>
        <p:spPr>
          <a:xfrm>
            <a:off x="6254296" y="472924"/>
            <a:ext cx="4621209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1000" b="1">
                <a:latin typeface="Segoe UI" panose="020B0502040204020203" pitchFamily="34" charset="0"/>
                <a:ea typeface="Roboto Light"/>
                <a:cs typeface="Segoe UI" panose="020B0502040204020203" pitchFamily="34" charset="0"/>
              </a:rPr>
              <a:t>CV CRM. </a:t>
            </a:r>
            <a:r>
              <a:rPr lang="pt-BR" sz="1000">
                <a:latin typeface="Segoe UI" panose="020B0502040204020203" pitchFamily="34" charset="0"/>
                <a:ea typeface="Roboto Light"/>
                <a:cs typeface="Segoe UI" panose="020B0502040204020203" pitchFamily="34" charset="0"/>
              </a:rPr>
              <a:t>Eficiência em vendas e jornada completa do cliente.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59307A27-42B3-0A64-52AB-E2540C128A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8937" y="414835"/>
            <a:ext cx="980687" cy="2988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26CF743-715E-D3E6-D981-6AD9D8307E3E}"/>
              </a:ext>
            </a:extLst>
          </p:cNvPr>
          <p:cNvSpPr txBox="1"/>
          <p:nvPr/>
        </p:nvSpPr>
        <p:spPr>
          <a:xfrm>
            <a:off x="581160" y="1033939"/>
            <a:ext cx="997134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225E52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Workflow – Flags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B9C6FF1-8D4B-1875-03F9-0155520D3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60" y="1842507"/>
            <a:ext cx="11040864" cy="487317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2F37F864-8C0E-10E5-5D2A-2626BE422833}"/>
              </a:ext>
            </a:extLst>
          </p:cNvPr>
          <p:cNvSpPr/>
          <p:nvPr/>
        </p:nvSpPr>
        <p:spPr>
          <a:xfrm>
            <a:off x="2340864" y="3922776"/>
            <a:ext cx="7763256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6948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6AC6D-17DC-B78D-8264-5EC7FB6BA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1">
            <a:extLst>
              <a:ext uri="{FF2B5EF4-FFF2-40B4-BE49-F238E27FC236}">
                <a16:creationId xmlns:a16="http://schemas.microsoft.com/office/drawing/2014/main" id="{25A9232B-6F73-0950-5DC5-731BADEDCB11}"/>
              </a:ext>
            </a:extLst>
          </p:cNvPr>
          <p:cNvSpPr txBox="1"/>
          <p:nvPr/>
        </p:nvSpPr>
        <p:spPr>
          <a:xfrm>
            <a:off x="6134100" y="910829"/>
            <a:ext cx="4621209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000" b="1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Prevision. </a:t>
            </a:r>
            <a:r>
              <a:rPr lang="pt-BR" sz="100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Planejamento ágil e eficaz para toda obra.</a:t>
            </a:r>
            <a:endParaRPr lang="pt-BR">
              <a:latin typeface="Segoe UI" panose="020B0502040204020203" pitchFamily="34" charset="0"/>
              <a:ea typeface="+mn-lt"/>
              <a:cs typeface="Segoe UI" panose="020B0502040204020203" pitchFamily="34" charset="0"/>
            </a:endParaRPr>
          </a:p>
        </p:txBody>
      </p:sp>
      <p:pic>
        <p:nvPicPr>
          <p:cNvPr id="3" name="Gráfico 10">
            <a:extLst>
              <a:ext uri="{FF2B5EF4-FFF2-40B4-BE49-F238E27FC236}">
                <a16:creationId xmlns:a16="http://schemas.microsoft.com/office/drawing/2014/main" id="{87EBAA1E-81D8-C4C3-CCC6-4F7EE18576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32070" y="4544568"/>
            <a:ext cx="3259930" cy="2333087"/>
          </a:xfrm>
          <a:prstGeom prst="rect">
            <a:avLst/>
          </a:prstGeom>
        </p:spPr>
      </p:pic>
      <p:sp>
        <p:nvSpPr>
          <p:cNvPr id="14" name="Retângulo: Cantos Diagonais Arredondados 13">
            <a:extLst>
              <a:ext uri="{FF2B5EF4-FFF2-40B4-BE49-F238E27FC236}">
                <a16:creationId xmlns:a16="http://schemas.microsoft.com/office/drawing/2014/main" id="{AAD33F6F-B579-443B-3191-2ED6F61B46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1443063" cy="6130834"/>
          </a:xfrm>
          <a:prstGeom prst="round2DiagRect">
            <a:avLst>
              <a:gd name="adj1" fmla="val 14861"/>
              <a:gd name="adj2" fmla="val 0"/>
            </a:avLst>
          </a:prstGeom>
          <a:solidFill>
            <a:srgbClr val="F9F4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B9D414A-5893-ABAD-867C-6FE1BC86A096}"/>
              </a:ext>
            </a:extLst>
          </p:cNvPr>
          <p:cNvSpPr txBox="1"/>
          <p:nvPr/>
        </p:nvSpPr>
        <p:spPr>
          <a:xfrm>
            <a:off x="6254296" y="472924"/>
            <a:ext cx="4621209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1000" b="1">
                <a:latin typeface="Segoe UI" panose="020B0502040204020203" pitchFamily="34" charset="0"/>
                <a:ea typeface="Roboto Light"/>
                <a:cs typeface="Segoe UI" panose="020B0502040204020203" pitchFamily="34" charset="0"/>
              </a:rPr>
              <a:t>CV CRM. </a:t>
            </a:r>
            <a:r>
              <a:rPr lang="pt-BR" sz="1000">
                <a:latin typeface="Segoe UI" panose="020B0502040204020203" pitchFamily="34" charset="0"/>
                <a:ea typeface="Roboto Light"/>
                <a:cs typeface="Segoe UI" panose="020B0502040204020203" pitchFamily="34" charset="0"/>
              </a:rPr>
              <a:t>Eficiência em vendas e jornada completa do cliente.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DC18500F-0C1F-93F5-987E-D10362F248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8937" y="414835"/>
            <a:ext cx="980687" cy="2988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5FE65EB-1403-4EA4-CF0E-95390F8DC5FA}"/>
              </a:ext>
            </a:extLst>
          </p:cNvPr>
          <p:cNvSpPr txBox="1"/>
          <p:nvPr/>
        </p:nvSpPr>
        <p:spPr>
          <a:xfrm>
            <a:off x="581160" y="1033939"/>
            <a:ext cx="997134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225E52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Workflow – Flags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0A2990D-56CF-D23C-36BC-1572750CF7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890" y="1753084"/>
            <a:ext cx="10402420" cy="4951726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3EEE784E-8839-5551-1C28-8EADA95C4F17}"/>
              </a:ext>
            </a:extLst>
          </p:cNvPr>
          <p:cNvSpPr/>
          <p:nvPr/>
        </p:nvSpPr>
        <p:spPr>
          <a:xfrm>
            <a:off x="4617720" y="3813048"/>
            <a:ext cx="1152144" cy="1463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2648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F9FE5-1698-0705-D3DD-1E5F69609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1">
            <a:extLst>
              <a:ext uri="{FF2B5EF4-FFF2-40B4-BE49-F238E27FC236}">
                <a16:creationId xmlns:a16="http://schemas.microsoft.com/office/drawing/2014/main" id="{E1FB5C80-BA55-D235-3DEC-BE0F8F5DE3DA}"/>
              </a:ext>
            </a:extLst>
          </p:cNvPr>
          <p:cNvSpPr txBox="1"/>
          <p:nvPr/>
        </p:nvSpPr>
        <p:spPr>
          <a:xfrm>
            <a:off x="6134100" y="910829"/>
            <a:ext cx="4621209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000" b="1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Prevision. </a:t>
            </a:r>
            <a:r>
              <a:rPr lang="pt-BR" sz="100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Planejamento ágil e eficaz para toda obra.</a:t>
            </a:r>
            <a:endParaRPr lang="pt-BR">
              <a:latin typeface="Segoe UI" panose="020B0502040204020203" pitchFamily="34" charset="0"/>
              <a:ea typeface="+mn-lt"/>
              <a:cs typeface="Segoe UI" panose="020B0502040204020203" pitchFamily="34" charset="0"/>
            </a:endParaRPr>
          </a:p>
        </p:txBody>
      </p:sp>
      <p:pic>
        <p:nvPicPr>
          <p:cNvPr id="3" name="Gráfico 10">
            <a:extLst>
              <a:ext uri="{FF2B5EF4-FFF2-40B4-BE49-F238E27FC236}">
                <a16:creationId xmlns:a16="http://schemas.microsoft.com/office/drawing/2014/main" id="{E4CAD555-2CDB-1D88-7623-0023BBC87A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32070" y="4544568"/>
            <a:ext cx="3259930" cy="2333087"/>
          </a:xfrm>
          <a:prstGeom prst="rect">
            <a:avLst/>
          </a:prstGeom>
        </p:spPr>
      </p:pic>
      <p:sp>
        <p:nvSpPr>
          <p:cNvPr id="14" name="Retângulo: Cantos Diagonais Arredondados 13">
            <a:extLst>
              <a:ext uri="{FF2B5EF4-FFF2-40B4-BE49-F238E27FC236}">
                <a16:creationId xmlns:a16="http://schemas.microsoft.com/office/drawing/2014/main" id="{4A749741-5EF0-AE81-BEA8-97CF1E954D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1443063" cy="6130834"/>
          </a:xfrm>
          <a:prstGeom prst="round2DiagRect">
            <a:avLst>
              <a:gd name="adj1" fmla="val 14861"/>
              <a:gd name="adj2" fmla="val 0"/>
            </a:avLst>
          </a:prstGeom>
          <a:solidFill>
            <a:srgbClr val="F9F4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E94EBB9-FDB0-4EB1-D440-B14172A44F66}"/>
              </a:ext>
            </a:extLst>
          </p:cNvPr>
          <p:cNvSpPr txBox="1"/>
          <p:nvPr/>
        </p:nvSpPr>
        <p:spPr>
          <a:xfrm>
            <a:off x="6254296" y="472924"/>
            <a:ext cx="4621209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1000" b="1">
                <a:latin typeface="Segoe UI" panose="020B0502040204020203" pitchFamily="34" charset="0"/>
                <a:ea typeface="Roboto Light"/>
                <a:cs typeface="Segoe UI" panose="020B0502040204020203" pitchFamily="34" charset="0"/>
              </a:rPr>
              <a:t>CV CRM. </a:t>
            </a:r>
            <a:r>
              <a:rPr lang="pt-BR" sz="1000">
                <a:latin typeface="Segoe UI" panose="020B0502040204020203" pitchFamily="34" charset="0"/>
                <a:ea typeface="Roboto Light"/>
                <a:cs typeface="Segoe UI" panose="020B0502040204020203" pitchFamily="34" charset="0"/>
              </a:rPr>
              <a:t>Eficiência em vendas e jornada completa do cliente.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02C33B53-655C-B037-98E9-BFAFAF01C8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8937" y="414835"/>
            <a:ext cx="980687" cy="2988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012F771-90E0-7852-4236-7115A1941CA3}"/>
              </a:ext>
            </a:extLst>
          </p:cNvPr>
          <p:cNvSpPr txBox="1"/>
          <p:nvPr/>
        </p:nvSpPr>
        <p:spPr>
          <a:xfrm>
            <a:off x="581160" y="1033939"/>
            <a:ext cx="997134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225E52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Workflow – Flags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EE6137D-D9F2-0D14-8277-70659519C3DE}"/>
              </a:ext>
            </a:extLst>
          </p:cNvPr>
          <p:cNvSpPr txBox="1"/>
          <p:nvPr/>
        </p:nvSpPr>
        <p:spPr>
          <a:xfrm>
            <a:off x="581160" y="1744713"/>
            <a:ext cx="1024500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A partir de agora, </a:t>
            </a:r>
            <a:r>
              <a:rPr lang="pt-BR" b="1" dirty="0">
                <a:solidFill>
                  <a:srgbClr val="225E5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VOCÊ PODE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marcar e desmarcar flags a qualquer momento e em qualquer circunstância, podendo ser testes, mudança de cenários ou até equívoco.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E136E77F-642B-B6FD-885B-5219503CB68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525" t="18365" r="23350" b="18395"/>
          <a:stretch/>
        </p:blipFill>
        <p:spPr>
          <a:xfrm>
            <a:off x="748937" y="2479026"/>
            <a:ext cx="7360920" cy="4239471"/>
          </a:xfrm>
          <a:prstGeom prst="rect">
            <a:avLst/>
          </a:prstGeom>
        </p:spPr>
      </p:pic>
      <p:pic>
        <p:nvPicPr>
          <p:cNvPr id="13" name="Imagem 12" descr="Ícone&#10;&#10;O conteúdo gerado por IA pode estar incorreto.">
            <a:extLst>
              <a:ext uri="{FF2B5EF4-FFF2-40B4-BE49-F238E27FC236}">
                <a16:creationId xmlns:a16="http://schemas.microsoft.com/office/drawing/2014/main" id="{70807C6E-414B-3AB7-2EE7-9734BF8B27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785470">
            <a:off x="5080453" y="2942884"/>
            <a:ext cx="2393661" cy="283594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6866944-5E3A-118C-67B5-2E8A939A5DC4}"/>
              </a:ext>
            </a:extLst>
          </p:cNvPr>
          <p:cNvSpPr txBox="1"/>
          <p:nvPr/>
        </p:nvSpPr>
        <p:spPr>
          <a:xfrm>
            <a:off x="8535767" y="3551884"/>
            <a:ext cx="248138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Continuam irremovíveis:</a:t>
            </a:r>
            <a:br>
              <a:rPr lang="pt-BR" dirty="0"/>
            </a:br>
            <a:r>
              <a:rPr lang="pt-BR" dirty="0"/>
              <a:t>Início, </a:t>
            </a:r>
            <a:br>
              <a:rPr lang="pt-BR" dirty="0"/>
            </a:br>
            <a:r>
              <a:rPr lang="pt-BR" dirty="0"/>
              <a:t>Vendida, </a:t>
            </a:r>
            <a:br>
              <a:rPr lang="pt-BR" dirty="0"/>
            </a:br>
            <a:r>
              <a:rPr lang="pt-BR" dirty="0"/>
              <a:t>Distrato e</a:t>
            </a:r>
            <a:br>
              <a:rPr lang="pt-BR" dirty="0"/>
            </a:br>
            <a:r>
              <a:rPr lang="pt-BR" dirty="0"/>
              <a:t>Cancelada.</a:t>
            </a:r>
          </a:p>
        </p:txBody>
      </p:sp>
    </p:spTree>
    <p:extLst>
      <p:ext uri="{BB962C8B-B14F-4D97-AF65-F5344CB8AC3E}">
        <p14:creationId xmlns:p14="http://schemas.microsoft.com/office/powerpoint/2010/main" val="3274819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E8F77-9379-C090-1EE5-DFF2A03ED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1">
            <a:extLst>
              <a:ext uri="{FF2B5EF4-FFF2-40B4-BE49-F238E27FC236}">
                <a16:creationId xmlns:a16="http://schemas.microsoft.com/office/drawing/2014/main" id="{3FEC4715-BE5C-0AC7-C6C9-B3814EA791F7}"/>
              </a:ext>
            </a:extLst>
          </p:cNvPr>
          <p:cNvSpPr txBox="1"/>
          <p:nvPr/>
        </p:nvSpPr>
        <p:spPr>
          <a:xfrm>
            <a:off x="6134100" y="910829"/>
            <a:ext cx="4621209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000" b="1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Prevision. </a:t>
            </a:r>
            <a:r>
              <a:rPr lang="pt-BR" sz="100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Planejamento ágil e eficaz para toda obra.</a:t>
            </a:r>
            <a:endParaRPr lang="pt-BR">
              <a:latin typeface="Segoe UI" panose="020B0502040204020203" pitchFamily="34" charset="0"/>
              <a:ea typeface="+mn-lt"/>
              <a:cs typeface="Segoe UI" panose="020B0502040204020203" pitchFamily="34" charset="0"/>
            </a:endParaRPr>
          </a:p>
        </p:txBody>
      </p:sp>
      <p:pic>
        <p:nvPicPr>
          <p:cNvPr id="3" name="Gráfico 10">
            <a:extLst>
              <a:ext uri="{FF2B5EF4-FFF2-40B4-BE49-F238E27FC236}">
                <a16:creationId xmlns:a16="http://schemas.microsoft.com/office/drawing/2014/main" id="{0EB9A947-3F58-A648-4E96-E170ED5D76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32070" y="4544568"/>
            <a:ext cx="3259930" cy="2333087"/>
          </a:xfrm>
          <a:prstGeom prst="rect">
            <a:avLst/>
          </a:prstGeom>
        </p:spPr>
      </p:pic>
      <p:sp>
        <p:nvSpPr>
          <p:cNvPr id="14" name="Retângulo: Cantos Diagonais Arredondados 13">
            <a:extLst>
              <a:ext uri="{FF2B5EF4-FFF2-40B4-BE49-F238E27FC236}">
                <a16:creationId xmlns:a16="http://schemas.microsoft.com/office/drawing/2014/main" id="{33F04727-C046-9819-78A6-99AAB3B4B11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1443063" cy="6130834"/>
          </a:xfrm>
          <a:prstGeom prst="round2DiagRect">
            <a:avLst>
              <a:gd name="adj1" fmla="val 14861"/>
              <a:gd name="adj2" fmla="val 0"/>
            </a:avLst>
          </a:prstGeom>
          <a:solidFill>
            <a:srgbClr val="F9F4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95F2918-6AAA-5EDF-BB1D-40DE3FC7FBE4}"/>
              </a:ext>
            </a:extLst>
          </p:cNvPr>
          <p:cNvSpPr txBox="1"/>
          <p:nvPr/>
        </p:nvSpPr>
        <p:spPr>
          <a:xfrm>
            <a:off x="6254296" y="472924"/>
            <a:ext cx="4621209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1000" b="1">
                <a:latin typeface="Segoe UI" panose="020B0502040204020203" pitchFamily="34" charset="0"/>
                <a:ea typeface="Roboto Light"/>
                <a:cs typeface="Segoe UI" panose="020B0502040204020203" pitchFamily="34" charset="0"/>
              </a:rPr>
              <a:t>CV CRM. </a:t>
            </a:r>
            <a:r>
              <a:rPr lang="pt-BR" sz="1000">
                <a:latin typeface="Segoe UI" panose="020B0502040204020203" pitchFamily="34" charset="0"/>
                <a:ea typeface="Roboto Light"/>
                <a:cs typeface="Segoe UI" panose="020B0502040204020203" pitchFamily="34" charset="0"/>
              </a:rPr>
              <a:t>Eficiência em vendas e jornada completa do cliente.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975AA1B1-555A-FF8E-A7D5-AE43DE596C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8937" y="414835"/>
            <a:ext cx="980687" cy="2988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3BC9C37-63DC-2ACB-8388-8AE54A13970F}"/>
              </a:ext>
            </a:extLst>
          </p:cNvPr>
          <p:cNvSpPr txBox="1"/>
          <p:nvPr/>
        </p:nvSpPr>
        <p:spPr>
          <a:xfrm>
            <a:off x="581160" y="1033939"/>
            <a:ext cx="997134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225E52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Kit </a:t>
            </a:r>
            <a:r>
              <a:rPr lang="en-US" sz="3200" dirty="0" err="1">
                <a:solidFill>
                  <a:srgbClr val="225E52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Decoração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BCF42E6-60F0-DBCC-E055-920FA440A8E3}"/>
              </a:ext>
            </a:extLst>
          </p:cNvPr>
          <p:cNvSpPr txBox="1"/>
          <p:nvPr/>
        </p:nvSpPr>
        <p:spPr>
          <a:xfrm>
            <a:off x="581160" y="1744713"/>
            <a:ext cx="1024500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Essa melhoria alinha tecnologia e experiência do usuário para impulsionar vendas e fortalecer a competitividade do sistema no mercado.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F0A224B-5A2E-7B97-7200-4E1D539091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9115" y="2644282"/>
            <a:ext cx="8533770" cy="402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4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8949F5-91DF-DD18-8EA1-A7A3EC136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1">
            <a:extLst>
              <a:ext uri="{FF2B5EF4-FFF2-40B4-BE49-F238E27FC236}">
                <a16:creationId xmlns:a16="http://schemas.microsoft.com/office/drawing/2014/main" id="{779918D4-5F4D-9648-14AE-83211D4AE532}"/>
              </a:ext>
            </a:extLst>
          </p:cNvPr>
          <p:cNvSpPr txBox="1"/>
          <p:nvPr/>
        </p:nvSpPr>
        <p:spPr>
          <a:xfrm>
            <a:off x="6134100" y="910829"/>
            <a:ext cx="4621209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000" b="1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Prevision. </a:t>
            </a:r>
            <a:r>
              <a:rPr lang="pt-BR" sz="100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Planejamento ágil e eficaz para toda obra.</a:t>
            </a:r>
            <a:endParaRPr lang="pt-BR">
              <a:latin typeface="Segoe UI" panose="020B0502040204020203" pitchFamily="34" charset="0"/>
              <a:ea typeface="+mn-lt"/>
              <a:cs typeface="Segoe UI" panose="020B0502040204020203" pitchFamily="34" charset="0"/>
            </a:endParaRPr>
          </a:p>
        </p:txBody>
      </p:sp>
      <p:pic>
        <p:nvPicPr>
          <p:cNvPr id="3" name="Gráfico 10">
            <a:extLst>
              <a:ext uri="{FF2B5EF4-FFF2-40B4-BE49-F238E27FC236}">
                <a16:creationId xmlns:a16="http://schemas.microsoft.com/office/drawing/2014/main" id="{C63BC300-2D14-8011-5913-EA66BE0BE5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32070" y="4544568"/>
            <a:ext cx="3259930" cy="2333087"/>
          </a:xfrm>
          <a:prstGeom prst="rect">
            <a:avLst/>
          </a:prstGeom>
        </p:spPr>
      </p:pic>
      <p:sp>
        <p:nvSpPr>
          <p:cNvPr id="14" name="Retângulo: Cantos Diagonais Arredondados 13">
            <a:extLst>
              <a:ext uri="{FF2B5EF4-FFF2-40B4-BE49-F238E27FC236}">
                <a16:creationId xmlns:a16="http://schemas.microsoft.com/office/drawing/2014/main" id="{924D6DE8-96F7-85F3-4F68-0B9EB1371DC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1443063" cy="6130834"/>
          </a:xfrm>
          <a:prstGeom prst="round2DiagRect">
            <a:avLst>
              <a:gd name="adj1" fmla="val 14861"/>
              <a:gd name="adj2" fmla="val 0"/>
            </a:avLst>
          </a:prstGeom>
          <a:solidFill>
            <a:srgbClr val="F9F4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585E947-20D1-2256-607A-99D01D81D381}"/>
              </a:ext>
            </a:extLst>
          </p:cNvPr>
          <p:cNvSpPr txBox="1"/>
          <p:nvPr/>
        </p:nvSpPr>
        <p:spPr>
          <a:xfrm>
            <a:off x="6254296" y="472924"/>
            <a:ext cx="4621209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1000" b="1">
                <a:latin typeface="Segoe UI" panose="020B0502040204020203" pitchFamily="34" charset="0"/>
                <a:ea typeface="Roboto Light"/>
                <a:cs typeface="Segoe UI" panose="020B0502040204020203" pitchFamily="34" charset="0"/>
              </a:rPr>
              <a:t>CV CRM. </a:t>
            </a:r>
            <a:r>
              <a:rPr lang="pt-BR" sz="1000">
                <a:latin typeface="Segoe UI" panose="020B0502040204020203" pitchFamily="34" charset="0"/>
                <a:ea typeface="Roboto Light"/>
                <a:cs typeface="Segoe UI" panose="020B0502040204020203" pitchFamily="34" charset="0"/>
              </a:rPr>
              <a:t>Eficiência em vendas e jornada completa do cliente.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05B54F26-02EA-736F-1B12-98A5319197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8937" y="414835"/>
            <a:ext cx="980687" cy="2988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ED90A57-EDCF-15AD-4BEC-2F7F3BEBB025}"/>
              </a:ext>
            </a:extLst>
          </p:cNvPr>
          <p:cNvSpPr txBox="1"/>
          <p:nvPr/>
        </p:nvSpPr>
        <p:spPr>
          <a:xfrm>
            <a:off x="581160" y="1033939"/>
            <a:ext cx="997134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solidFill>
                  <a:srgbClr val="225E52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Gestão</a:t>
            </a:r>
            <a:r>
              <a:rPr lang="en-US" sz="3200" dirty="0">
                <a:solidFill>
                  <a:srgbClr val="225E52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srgbClr val="225E52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sobre</a:t>
            </a:r>
            <a:r>
              <a:rPr lang="en-US" sz="3200" dirty="0">
                <a:solidFill>
                  <a:srgbClr val="225E52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 valor das </a:t>
            </a:r>
            <a:r>
              <a:rPr lang="en-US" sz="3200" dirty="0" err="1">
                <a:solidFill>
                  <a:srgbClr val="225E52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unidades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7154F1E-DC24-7A45-B8CC-32E54028693F}"/>
              </a:ext>
            </a:extLst>
          </p:cNvPr>
          <p:cNvSpPr txBox="1"/>
          <p:nvPr/>
        </p:nvSpPr>
        <p:spPr>
          <a:xfrm>
            <a:off x="581160" y="1744713"/>
            <a:ext cx="1024500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Um jeito simples, ágil e prático de padronizar o valor das unidades dentro do sistema. Agora, será possível apontar o parâmetro que vai definir os valores: tabela específica, tabela genérica, ou a própria unidade.</a:t>
            </a:r>
            <a:endParaRPr lang="pt-BR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12918EE-1610-B13B-8A52-9065F41504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624" y="2716313"/>
            <a:ext cx="8449056" cy="400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29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242413-25A5-1368-FAEE-342E2A969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10">
            <a:extLst>
              <a:ext uri="{FF2B5EF4-FFF2-40B4-BE49-F238E27FC236}">
                <a16:creationId xmlns:a16="http://schemas.microsoft.com/office/drawing/2014/main" id="{2BB82170-2B52-BC8B-F878-70B7A19A3E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32070" y="4544568"/>
            <a:ext cx="3259930" cy="2333087"/>
          </a:xfrm>
          <a:prstGeom prst="rect">
            <a:avLst/>
          </a:prstGeom>
        </p:spPr>
      </p:pic>
      <p:sp>
        <p:nvSpPr>
          <p:cNvPr id="10" name="CaixaDeTexto 1">
            <a:extLst>
              <a:ext uri="{FF2B5EF4-FFF2-40B4-BE49-F238E27FC236}">
                <a16:creationId xmlns:a16="http://schemas.microsoft.com/office/drawing/2014/main" id="{B7ACDAAF-7856-B44A-28A6-2D5B89705485}"/>
              </a:ext>
            </a:extLst>
          </p:cNvPr>
          <p:cNvSpPr txBox="1"/>
          <p:nvPr/>
        </p:nvSpPr>
        <p:spPr>
          <a:xfrm>
            <a:off x="6134100" y="910829"/>
            <a:ext cx="4621209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000" b="1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Prevision. </a:t>
            </a:r>
            <a:r>
              <a:rPr lang="pt-BR" sz="100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Planejamento ágil e eficaz para toda obra.</a:t>
            </a:r>
            <a:endParaRPr lang="pt-BR">
              <a:latin typeface="Segoe UI" panose="020B0502040204020203" pitchFamily="34" charset="0"/>
              <a:ea typeface="+mn-lt"/>
              <a:cs typeface="Segoe UI" panose="020B0502040204020203" pitchFamily="34" charset="0"/>
            </a:endParaRPr>
          </a:p>
        </p:txBody>
      </p:sp>
      <p:sp>
        <p:nvSpPr>
          <p:cNvPr id="14" name="Retângulo: Cantos Diagonais Arredondados 13">
            <a:extLst>
              <a:ext uri="{FF2B5EF4-FFF2-40B4-BE49-F238E27FC236}">
                <a16:creationId xmlns:a16="http://schemas.microsoft.com/office/drawing/2014/main" id="{30B7205C-4D54-79CE-2708-A14598B3277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1443063" cy="6130834"/>
          </a:xfrm>
          <a:prstGeom prst="round2DiagRect">
            <a:avLst>
              <a:gd name="adj1" fmla="val 14861"/>
              <a:gd name="adj2" fmla="val 0"/>
            </a:avLst>
          </a:prstGeom>
          <a:solidFill>
            <a:srgbClr val="F9F4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63DBC30-2837-A18C-AB77-63E6ACCBE082}"/>
              </a:ext>
            </a:extLst>
          </p:cNvPr>
          <p:cNvSpPr txBox="1"/>
          <p:nvPr/>
        </p:nvSpPr>
        <p:spPr>
          <a:xfrm>
            <a:off x="6254296" y="472924"/>
            <a:ext cx="4621209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1000" b="1">
                <a:latin typeface="Segoe UI" panose="020B0502040204020203" pitchFamily="34" charset="0"/>
                <a:ea typeface="Roboto Light"/>
                <a:cs typeface="Segoe UI" panose="020B0502040204020203" pitchFamily="34" charset="0"/>
              </a:rPr>
              <a:t>CV CRM. </a:t>
            </a:r>
            <a:r>
              <a:rPr lang="pt-BR" sz="1000">
                <a:latin typeface="Segoe UI" panose="020B0502040204020203" pitchFamily="34" charset="0"/>
                <a:ea typeface="Roboto Light"/>
                <a:cs typeface="Segoe UI" panose="020B0502040204020203" pitchFamily="34" charset="0"/>
              </a:rPr>
              <a:t>Eficiência em vendas e jornada completa do cliente.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DBB99973-34AD-3AD0-5B81-5DC6869CA4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8937" y="414835"/>
            <a:ext cx="980687" cy="2988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83C97DF-5B18-8091-058C-30E863519020}"/>
              </a:ext>
            </a:extLst>
          </p:cNvPr>
          <p:cNvSpPr txBox="1"/>
          <p:nvPr/>
        </p:nvSpPr>
        <p:spPr>
          <a:xfrm>
            <a:off x="581160" y="1033939"/>
            <a:ext cx="997134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solidFill>
                  <a:srgbClr val="225E52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Tabela</a:t>
            </a:r>
            <a:r>
              <a:rPr lang="en-US" sz="3200" dirty="0">
                <a:solidFill>
                  <a:srgbClr val="225E52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srgbClr val="225E52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Gradiente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252C764-9780-71E0-6129-17C75DC83BD0}"/>
              </a:ext>
            </a:extLst>
          </p:cNvPr>
          <p:cNvSpPr txBox="1"/>
          <p:nvPr/>
        </p:nvSpPr>
        <p:spPr>
          <a:xfrm>
            <a:off x="581159" y="1744713"/>
            <a:ext cx="1029434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No contexto financeiro, a tabela gradiente é um modelo utilizado para calcular aumentos ou reduções progressivas em pagamentos, investimentos ou despesas ao longo do tempo.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5C9D5A2-0D8D-6432-464E-5107F085C609}"/>
              </a:ext>
            </a:extLst>
          </p:cNvPr>
          <p:cNvSpPr txBox="1"/>
          <p:nvPr/>
        </p:nvSpPr>
        <p:spPr>
          <a:xfrm>
            <a:off x="581159" y="2696085"/>
            <a:ext cx="104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Exemplo:</a:t>
            </a:r>
          </a:p>
        </p:txBody>
      </p:sp>
      <p:pic>
        <p:nvPicPr>
          <p:cNvPr id="7" name="Imagem 6" descr="Ícone&#10;&#10;O conteúdo gerado por IA pode estar incorreto.">
            <a:extLst>
              <a:ext uri="{FF2B5EF4-FFF2-40B4-BE49-F238E27FC236}">
                <a16:creationId xmlns:a16="http://schemas.microsoft.com/office/drawing/2014/main" id="{EED2438A-664F-DF8F-A025-35B29FCA5E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81159" y="3598659"/>
            <a:ext cx="1157495" cy="1153153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DF42A498-9B2A-6D1A-560D-45064B0BCA51}"/>
              </a:ext>
            </a:extLst>
          </p:cNvPr>
          <p:cNvSpPr txBox="1"/>
          <p:nvPr/>
        </p:nvSpPr>
        <p:spPr>
          <a:xfrm>
            <a:off x="1630164" y="2696085"/>
            <a:ext cx="6261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Vamos imaginar que você está comprando um </a:t>
            </a:r>
            <a:r>
              <a:rPr lang="pt-BR" b="1" dirty="0"/>
              <a:t>lote</a:t>
            </a:r>
            <a:r>
              <a:rPr lang="pt-BR" dirty="0"/>
              <a:t> e quer pagar parcelado, mas as parcelas aumentam com o tempo.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94EB45B-F341-FBBA-A3C1-5354C0DCAE3D}"/>
              </a:ext>
            </a:extLst>
          </p:cNvPr>
          <p:cNvSpPr txBox="1"/>
          <p:nvPr/>
        </p:nvSpPr>
        <p:spPr>
          <a:xfrm>
            <a:off x="2212848" y="3673472"/>
            <a:ext cx="6075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Então, digamos que, nesse caso, as parcelas aumentam 5% a.a.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A308627-72F4-7517-3311-9D109A32C2B5}"/>
              </a:ext>
            </a:extLst>
          </p:cNvPr>
          <p:cNvSpPr txBox="1"/>
          <p:nvPr/>
        </p:nvSpPr>
        <p:spPr>
          <a:xfrm>
            <a:off x="2212848" y="4156609"/>
            <a:ext cx="69207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1ª parcela: R$ 1.000</a:t>
            </a:r>
          </a:p>
          <a:p>
            <a:r>
              <a:rPr lang="pt-BR" dirty="0"/>
              <a:t>2ª parcela: R$ 1.050 (+5%)</a:t>
            </a:r>
          </a:p>
          <a:p>
            <a:r>
              <a:rPr lang="pt-BR" dirty="0"/>
              <a:t>3ª parcela: R$ 1.102,50 (+5%)</a:t>
            </a:r>
          </a:p>
          <a:p>
            <a:r>
              <a:rPr lang="pt-BR" dirty="0"/>
              <a:t>4ª parcela: R$ 1.157,63 (+5%)</a:t>
            </a:r>
            <a:br>
              <a:rPr lang="pt-BR" dirty="0"/>
            </a:br>
            <a:endParaRPr lang="pt-BR" dirty="0"/>
          </a:p>
          <a:p>
            <a:r>
              <a:rPr lang="pt-BR" dirty="0"/>
              <a:t>... E assim por diante.</a:t>
            </a:r>
          </a:p>
          <a:p>
            <a:endParaRPr lang="pt-BR" dirty="0"/>
          </a:p>
          <a:p>
            <a:r>
              <a:rPr lang="pt-BR" dirty="0"/>
              <a:t>Isso acontece muito em financiamentos de longo prazo, pois os bancos  e empresas consideram a inflação e o crescimento do mercado.</a:t>
            </a:r>
          </a:p>
        </p:txBody>
      </p:sp>
    </p:spTree>
    <p:extLst>
      <p:ext uri="{BB962C8B-B14F-4D97-AF65-F5344CB8AC3E}">
        <p14:creationId xmlns:p14="http://schemas.microsoft.com/office/powerpoint/2010/main" val="1648178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FABB0-C6E9-5D70-BE83-5889AFFB2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10">
            <a:extLst>
              <a:ext uri="{FF2B5EF4-FFF2-40B4-BE49-F238E27FC236}">
                <a16:creationId xmlns:a16="http://schemas.microsoft.com/office/drawing/2014/main" id="{4E5116EF-307E-AC4E-5336-2CF95A8A35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32070" y="4544568"/>
            <a:ext cx="3259930" cy="2333087"/>
          </a:xfrm>
          <a:prstGeom prst="rect">
            <a:avLst/>
          </a:prstGeom>
        </p:spPr>
      </p:pic>
      <p:sp>
        <p:nvSpPr>
          <p:cNvPr id="10" name="CaixaDeTexto 1">
            <a:extLst>
              <a:ext uri="{FF2B5EF4-FFF2-40B4-BE49-F238E27FC236}">
                <a16:creationId xmlns:a16="http://schemas.microsoft.com/office/drawing/2014/main" id="{343630D2-BACA-2E0A-111F-0E3DE7C7BE6B}"/>
              </a:ext>
            </a:extLst>
          </p:cNvPr>
          <p:cNvSpPr txBox="1"/>
          <p:nvPr/>
        </p:nvSpPr>
        <p:spPr>
          <a:xfrm>
            <a:off x="6134100" y="910829"/>
            <a:ext cx="4621209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000" b="1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Prevision. </a:t>
            </a:r>
            <a:r>
              <a:rPr lang="pt-BR" sz="100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Planejamento ágil e eficaz para toda obra.</a:t>
            </a:r>
            <a:endParaRPr lang="pt-BR">
              <a:latin typeface="Segoe UI" panose="020B0502040204020203" pitchFamily="34" charset="0"/>
              <a:ea typeface="+mn-lt"/>
              <a:cs typeface="Segoe UI" panose="020B0502040204020203" pitchFamily="34" charset="0"/>
            </a:endParaRPr>
          </a:p>
        </p:txBody>
      </p:sp>
      <p:sp>
        <p:nvSpPr>
          <p:cNvPr id="14" name="Retângulo: Cantos Diagonais Arredondados 13">
            <a:extLst>
              <a:ext uri="{FF2B5EF4-FFF2-40B4-BE49-F238E27FC236}">
                <a16:creationId xmlns:a16="http://schemas.microsoft.com/office/drawing/2014/main" id="{17C0D93E-D142-7511-1724-017B5C7F86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1443063" cy="6130834"/>
          </a:xfrm>
          <a:prstGeom prst="round2DiagRect">
            <a:avLst>
              <a:gd name="adj1" fmla="val 14861"/>
              <a:gd name="adj2" fmla="val 0"/>
            </a:avLst>
          </a:prstGeom>
          <a:solidFill>
            <a:srgbClr val="F9F4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9502C24-D836-FC57-6755-23345982590F}"/>
              </a:ext>
            </a:extLst>
          </p:cNvPr>
          <p:cNvSpPr txBox="1"/>
          <p:nvPr/>
        </p:nvSpPr>
        <p:spPr>
          <a:xfrm>
            <a:off x="6254296" y="472924"/>
            <a:ext cx="4621209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1000" b="1">
                <a:latin typeface="Segoe UI" panose="020B0502040204020203" pitchFamily="34" charset="0"/>
                <a:ea typeface="Roboto Light"/>
                <a:cs typeface="Segoe UI" panose="020B0502040204020203" pitchFamily="34" charset="0"/>
              </a:rPr>
              <a:t>CV CRM. </a:t>
            </a:r>
            <a:r>
              <a:rPr lang="pt-BR" sz="1000">
                <a:latin typeface="Segoe UI" panose="020B0502040204020203" pitchFamily="34" charset="0"/>
                <a:ea typeface="Roboto Light"/>
                <a:cs typeface="Segoe UI" panose="020B0502040204020203" pitchFamily="34" charset="0"/>
              </a:rPr>
              <a:t>Eficiência em vendas e jornada completa do cliente.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DF1F8254-A0F9-8536-AC60-3A32B630A1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8937" y="414835"/>
            <a:ext cx="980687" cy="2988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02F3E05-3598-58C4-7E37-50721E1798EF}"/>
              </a:ext>
            </a:extLst>
          </p:cNvPr>
          <p:cNvSpPr txBox="1"/>
          <p:nvPr/>
        </p:nvSpPr>
        <p:spPr>
          <a:xfrm>
            <a:off x="581160" y="1033939"/>
            <a:ext cx="997134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solidFill>
                  <a:srgbClr val="225E52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Tabela</a:t>
            </a:r>
            <a:r>
              <a:rPr lang="en-US" sz="3200" dirty="0">
                <a:solidFill>
                  <a:srgbClr val="225E52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srgbClr val="225E52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Gradiente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07995E0-9C0A-9DEC-C9D1-DF7C8E3AC87F}"/>
              </a:ext>
            </a:extLst>
          </p:cNvPr>
          <p:cNvSpPr txBox="1"/>
          <p:nvPr/>
        </p:nvSpPr>
        <p:spPr>
          <a:xfrm>
            <a:off x="3703097" y="1854177"/>
            <a:ext cx="459864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Tabela Gradiente ou SACOC?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F3A8B5B-C385-893C-FE18-EC84496FD9C9}"/>
              </a:ext>
            </a:extLst>
          </p:cNvPr>
          <p:cNvSpPr txBox="1"/>
          <p:nvPr/>
        </p:nvSpPr>
        <p:spPr>
          <a:xfrm>
            <a:off x="687229" y="2525895"/>
            <a:ext cx="10755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Essa dúvida pode ter vindo à tona, principalmente, pelo fato dos mesmos termos serem usados por pessoas do mesmo segmento e que, na verdade, sentem a mesma “dor”.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648FB90-307C-1F01-FADB-FCC4259FF23C}"/>
              </a:ext>
            </a:extLst>
          </p:cNvPr>
          <p:cNvSpPr txBox="1"/>
          <p:nvPr/>
        </p:nvSpPr>
        <p:spPr>
          <a:xfrm>
            <a:off x="683250" y="3498279"/>
            <a:ext cx="10638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Mas, para que não restem dúvidas: O SACOC (Sistema de Amortização Crescente com Correção) é um sistema de amortização assim como </a:t>
            </a:r>
            <a:r>
              <a:rPr lang="pt-BR" dirty="0" err="1"/>
              <a:t>Price</a:t>
            </a:r>
            <a:r>
              <a:rPr lang="pt-BR" dirty="0"/>
              <a:t> e SAC. E a familiaridade do SACOC com a tabela gradiente é que A SACOC combina o conceito da tabela gradiente com a amortização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96D515B-4891-CDA5-0727-395981E32B4B}"/>
              </a:ext>
            </a:extLst>
          </p:cNvPr>
          <p:cNvSpPr txBox="1"/>
          <p:nvPr/>
        </p:nvSpPr>
        <p:spPr>
          <a:xfrm>
            <a:off x="1736253" y="4841714"/>
            <a:ext cx="8532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Daí a parentalidade: o SACOC usa um </a:t>
            </a:r>
            <a:r>
              <a:rPr lang="pt-BR" sz="2000" b="1" dirty="0"/>
              <a:t>gradiente</a:t>
            </a:r>
            <a:r>
              <a:rPr lang="pt-BR" sz="2000" dirty="0"/>
              <a:t> </a:t>
            </a:r>
            <a:r>
              <a:rPr lang="pt-BR" sz="2000" b="1" dirty="0"/>
              <a:t>geométrico</a:t>
            </a:r>
            <a:r>
              <a:rPr lang="pt-BR" sz="2000" dirty="0"/>
              <a:t> para corrigir as parcelas ao longo do tempo.</a:t>
            </a:r>
          </a:p>
        </p:txBody>
      </p:sp>
    </p:spTree>
    <p:extLst>
      <p:ext uri="{BB962C8B-B14F-4D97-AF65-F5344CB8AC3E}">
        <p14:creationId xmlns:p14="http://schemas.microsoft.com/office/powerpoint/2010/main" val="1588558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C1908-C55F-8DB7-D541-23D6B5628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10">
            <a:extLst>
              <a:ext uri="{FF2B5EF4-FFF2-40B4-BE49-F238E27FC236}">
                <a16:creationId xmlns:a16="http://schemas.microsoft.com/office/drawing/2014/main" id="{47AE6598-DF0C-0E90-4CED-9EEB4444B0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32070" y="4544568"/>
            <a:ext cx="3259930" cy="2333087"/>
          </a:xfrm>
          <a:prstGeom prst="rect">
            <a:avLst/>
          </a:prstGeom>
        </p:spPr>
      </p:pic>
      <p:sp>
        <p:nvSpPr>
          <p:cNvPr id="10" name="CaixaDeTexto 1">
            <a:extLst>
              <a:ext uri="{FF2B5EF4-FFF2-40B4-BE49-F238E27FC236}">
                <a16:creationId xmlns:a16="http://schemas.microsoft.com/office/drawing/2014/main" id="{66CC550F-CE70-C37A-9C24-10A35A90CE5F}"/>
              </a:ext>
            </a:extLst>
          </p:cNvPr>
          <p:cNvSpPr txBox="1"/>
          <p:nvPr/>
        </p:nvSpPr>
        <p:spPr>
          <a:xfrm>
            <a:off x="6134100" y="910829"/>
            <a:ext cx="4621209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000" b="1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Prevision. </a:t>
            </a:r>
            <a:r>
              <a:rPr lang="pt-BR" sz="100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Planejamento ágil e eficaz para toda obra.</a:t>
            </a:r>
            <a:endParaRPr lang="pt-BR">
              <a:latin typeface="Segoe UI" panose="020B0502040204020203" pitchFamily="34" charset="0"/>
              <a:ea typeface="+mn-lt"/>
              <a:cs typeface="Segoe UI" panose="020B0502040204020203" pitchFamily="34" charset="0"/>
            </a:endParaRPr>
          </a:p>
        </p:txBody>
      </p:sp>
      <p:sp>
        <p:nvSpPr>
          <p:cNvPr id="14" name="Retângulo: Cantos Diagonais Arredondados 13">
            <a:extLst>
              <a:ext uri="{FF2B5EF4-FFF2-40B4-BE49-F238E27FC236}">
                <a16:creationId xmlns:a16="http://schemas.microsoft.com/office/drawing/2014/main" id="{FC7CD4F1-13F9-1495-4C10-C18BAFDE88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1443063" cy="6130834"/>
          </a:xfrm>
          <a:prstGeom prst="round2DiagRect">
            <a:avLst>
              <a:gd name="adj1" fmla="val 14861"/>
              <a:gd name="adj2" fmla="val 0"/>
            </a:avLst>
          </a:prstGeom>
          <a:solidFill>
            <a:srgbClr val="F9F4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CE0608E-A2FE-DFF5-3A6A-180B2A049336}"/>
              </a:ext>
            </a:extLst>
          </p:cNvPr>
          <p:cNvSpPr txBox="1"/>
          <p:nvPr/>
        </p:nvSpPr>
        <p:spPr>
          <a:xfrm>
            <a:off x="6254296" y="472924"/>
            <a:ext cx="4621209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1000" b="1">
                <a:latin typeface="Segoe UI" panose="020B0502040204020203" pitchFamily="34" charset="0"/>
                <a:ea typeface="Roboto Light"/>
                <a:cs typeface="Segoe UI" panose="020B0502040204020203" pitchFamily="34" charset="0"/>
              </a:rPr>
              <a:t>CV CRM. </a:t>
            </a:r>
            <a:r>
              <a:rPr lang="pt-BR" sz="1000">
                <a:latin typeface="Segoe UI" panose="020B0502040204020203" pitchFamily="34" charset="0"/>
                <a:ea typeface="Roboto Light"/>
                <a:cs typeface="Segoe UI" panose="020B0502040204020203" pitchFamily="34" charset="0"/>
              </a:rPr>
              <a:t>Eficiência em vendas e jornada completa do cliente.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84B004B0-455E-50A7-15E9-FB52EEF5C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8937" y="414835"/>
            <a:ext cx="980687" cy="2988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A89924A-EBB3-66E1-FF3B-39C9DA800F58}"/>
              </a:ext>
            </a:extLst>
          </p:cNvPr>
          <p:cNvSpPr txBox="1"/>
          <p:nvPr/>
        </p:nvSpPr>
        <p:spPr>
          <a:xfrm>
            <a:off x="581160" y="1033939"/>
            <a:ext cx="997134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solidFill>
                  <a:srgbClr val="225E52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Tabela</a:t>
            </a:r>
            <a:r>
              <a:rPr lang="en-US" sz="3200" dirty="0">
                <a:solidFill>
                  <a:srgbClr val="225E52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srgbClr val="225E52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Gradiente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72B8DF4-1BCC-7EB3-1935-3E9D4278EC88}"/>
              </a:ext>
            </a:extLst>
          </p:cNvPr>
          <p:cNvSpPr txBox="1"/>
          <p:nvPr/>
        </p:nvSpPr>
        <p:spPr>
          <a:xfrm>
            <a:off x="3703097" y="1854177"/>
            <a:ext cx="459864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Como configurar no CV CRM?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72F0791-1870-69AE-9F43-419F9B7D8934}"/>
              </a:ext>
            </a:extLst>
          </p:cNvPr>
          <p:cNvSpPr txBox="1"/>
          <p:nvPr/>
        </p:nvSpPr>
        <p:spPr>
          <a:xfrm>
            <a:off x="457999" y="2631526"/>
            <a:ext cx="10755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Empreendimento &gt;&gt; Configurações &gt;&gt; Reservas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69ACC05-5408-6B62-CACF-06DB608276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624" y="3159083"/>
            <a:ext cx="10717209" cy="197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911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1"/>
          <p:cNvSpPr txBox="1"/>
          <p:nvPr/>
        </p:nvSpPr>
        <p:spPr>
          <a:xfrm>
            <a:off x="6134100" y="910829"/>
            <a:ext cx="4621209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000" b="1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Prevision. </a:t>
            </a:r>
            <a:r>
              <a:rPr lang="pt-BR" sz="100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Planejamento ágil e eficaz para toda obra.</a:t>
            </a:r>
            <a:endParaRPr lang="pt-BR">
              <a:latin typeface="Segoe UI" panose="020B0502040204020203" pitchFamily="34" charset="0"/>
              <a:ea typeface="+mn-lt"/>
              <a:cs typeface="Segoe UI" panose="020B0502040204020203" pitchFamily="34" charset="0"/>
            </a:endParaRPr>
          </a:p>
        </p:txBody>
      </p:sp>
      <p:pic>
        <p:nvPicPr>
          <p:cNvPr id="3" name="Gráfico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2505688"/>
            <a:ext cx="6096000" cy="4362823"/>
          </a:xfrm>
          <a:prstGeom prst="rect">
            <a:avLst/>
          </a:prstGeom>
        </p:spPr>
      </p:pic>
      <p:sp>
        <p:nvSpPr>
          <p:cNvPr id="14" name="Retângulo: Cantos Diagonais Arredondados 1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1443063" cy="6130834"/>
          </a:xfrm>
          <a:prstGeom prst="round2DiagRect">
            <a:avLst>
              <a:gd name="adj1" fmla="val 14861"/>
              <a:gd name="adj2" fmla="val 0"/>
            </a:avLst>
          </a:prstGeom>
          <a:solidFill>
            <a:srgbClr val="F9F4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721683" y="425506"/>
            <a:ext cx="4621209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1000" b="1" dirty="0">
                <a:latin typeface="Segoe UI" panose="020B0502040204020203" pitchFamily="34" charset="0"/>
                <a:ea typeface="Roboto Light"/>
                <a:cs typeface="Segoe UI" panose="020B0502040204020203" pitchFamily="34" charset="0"/>
              </a:rPr>
              <a:t>CV CRM. </a:t>
            </a:r>
            <a:r>
              <a:rPr lang="pt-BR" sz="1000" dirty="0">
                <a:latin typeface="Segoe UI" panose="020B0502040204020203" pitchFamily="34" charset="0"/>
                <a:ea typeface="Roboto Light"/>
                <a:cs typeface="Segoe UI" panose="020B0502040204020203" pitchFamily="34" charset="0"/>
              </a:rPr>
              <a:t>Eficiência em vendas e jornada completa do cliente.</a:t>
            </a:r>
          </a:p>
        </p:txBody>
      </p:sp>
      <p:pic>
        <p:nvPicPr>
          <p:cNvPr id="9" name="Gráfico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8937" y="399216"/>
            <a:ext cx="980687" cy="298800"/>
          </a:xfrm>
          <a:prstGeom prst="rect">
            <a:avLst/>
          </a:prstGeom>
        </p:spPr>
      </p:pic>
      <p:pic>
        <p:nvPicPr>
          <p:cNvPr id="6" name="Imagem 5" descr="Grupo de pessoas sentadas e em pé posando para foto&#10;&#10;Descrição gerada automaticamente">
            <a:extLst>
              <a:ext uri="{FF2B5EF4-FFF2-40B4-BE49-F238E27FC236}">
                <a16:creationId xmlns:a16="http://schemas.microsoft.com/office/drawing/2014/main" id="{680C3BF7-A437-12F7-B369-5376C681D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5654" y="1132629"/>
            <a:ext cx="6344494" cy="5169945"/>
          </a:xfrm>
          <a:prstGeom prst="rect">
            <a:avLst/>
          </a:prstGeom>
        </p:spPr>
      </p:pic>
      <p:pic>
        <p:nvPicPr>
          <p:cNvPr id="4" name="Imagem 3" descr="Homem de barba e camisa preta&#10;&#10;O conteúdo gerado por IA pode estar incorreto.">
            <a:extLst>
              <a:ext uri="{FF2B5EF4-FFF2-40B4-BE49-F238E27FC236}">
                <a16:creationId xmlns:a16="http://schemas.microsoft.com/office/drawing/2014/main" id="{BF7AB285-97FC-FC44-EDE5-ABC41D363D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8800" l="4400" r="98400">
                        <a14:foregroundMark x1="22600" y1="93400" x2="22600" y2="93400"/>
                        <a14:foregroundMark x1="4400" y1="98400" x2="4400" y2="98400"/>
                        <a14:foregroundMark x1="94200" y1="94200" x2="94200" y2="94200"/>
                        <a14:foregroundMark x1="95000" y1="92000" x2="95000" y2="92000"/>
                        <a14:foregroundMark x1="98400" y1="98800" x2="98400" y2="98800"/>
                        <a14:backgroundMark x1="85747" y1="68736" x2="85747" y2="68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011" y="1127713"/>
            <a:ext cx="1807672" cy="1807672"/>
          </a:xfrm>
          <a:prstGeom prst="rect">
            <a:avLst/>
          </a:prstGeom>
        </p:spPr>
      </p:pic>
      <p:pic>
        <p:nvPicPr>
          <p:cNvPr id="15" name="Imagem 14" descr="Código QR&#10;&#10;O conteúdo gerado por IA pode estar incorreto.">
            <a:extLst>
              <a:ext uri="{FF2B5EF4-FFF2-40B4-BE49-F238E27FC236}">
                <a16:creationId xmlns:a16="http://schemas.microsoft.com/office/drawing/2014/main" id="{1944786B-22E9-9176-609D-AD52550EC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585" y="1564619"/>
            <a:ext cx="1012523" cy="67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0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4648B-C944-11AF-DC37-597DEDB75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10">
            <a:extLst>
              <a:ext uri="{FF2B5EF4-FFF2-40B4-BE49-F238E27FC236}">
                <a16:creationId xmlns:a16="http://schemas.microsoft.com/office/drawing/2014/main" id="{C2026D8D-9180-5669-D628-A75B3330EA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32070" y="4544568"/>
            <a:ext cx="3259930" cy="2333087"/>
          </a:xfrm>
          <a:prstGeom prst="rect">
            <a:avLst/>
          </a:prstGeom>
        </p:spPr>
      </p:pic>
      <p:sp>
        <p:nvSpPr>
          <p:cNvPr id="10" name="CaixaDeTexto 1">
            <a:extLst>
              <a:ext uri="{FF2B5EF4-FFF2-40B4-BE49-F238E27FC236}">
                <a16:creationId xmlns:a16="http://schemas.microsoft.com/office/drawing/2014/main" id="{7763BAB1-0B9C-A753-D249-CE8C1361D6E6}"/>
              </a:ext>
            </a:extLst>
          </p:cNvPr>
          <p:cNvSpPr txBox="1"/>
          <p:nvPr/>
        </p:nvSpPr>
        <p:spPr>
          <a:xfrm>
            <a:off x="6134100" y="910829"/>
            <a:ext cx="4621209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000" b="1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Prevision. </a:t>
            </a:r>
            <a:r>
              <a:rPr lang="pt-BR" sz="100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Planejamento ágil e eficaz para toda obra.</a:t>
            </a:r>
            <a:endParaRPr lang="pt-BR">
              <a:latin typeface="Segoe UI" panose="020B0502040204020203" pitchFamily="34" charset="0"/>
              <a:ea typeface="+mn-lt"/>
              <a:cs typeface="Segoe UI" panose="020B0502040204020203" pitchFamily="34" charset="0"/>
            </a:endParaRPr>
          </a:p>
        </p:txBody>
      </p:sp>
      <p:sp>
        <p:nvSpPr>
          <p:cNvPr id="14" name="Retângulo: Cantos Diagonais Arredondados 13">
            <a:extLst>
              <a:ext uri="{FF2B5EF4-FFF2-40B4-BE49-F238E27FC236}">
                <a16:creationId xmlns:a16="http://schemas.microsoft.com/office/drawing/2014/main" id="{99042E59-493B-851D-0791-533588CCDE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1443063" cy="6130834"/>
          </a:xfrm>
          <a:prstGeom prst="round2DiagRect">
            <a:avLst>
              <a:gd name="adj1" fmla="val 14861"/>
              <a:gd name="adj2" fmla="val 0"/>
            </a:avLst>
          </a:prstGeom>
          <a:solidFill>
            <a:srgbClr val="F9F4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007D808-0105-524B-AAC8-6B135F8E101D}"/>
              </a:ext>
            </a:extLst>
          </p:cNvPr>
          <p:cNvSpPr txBox="1"/>
          <p:nvPr/>
        </p:nvSpPr>
        <p:spPr>
          <a:xfrm>
            <a:off x="6254296" y="472924"/>
            <a:ext cx="4621209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1000" b="1">
                <a:latin typeface="Segoe UI" panose="020B0502040204020203" pitchFamily="34" charset="0"/>
                <a:ea typeface="Roboto Light"/>
                <a:cs typeface="Segoe UI" panose="020B0502040204020203" pitchFamily="34" charset="0"/>
              </a:rPr>
              <a:t>CV CRM. </a:t>
            </a:r>
            <a:r>
              <a:rPr lang="pt-BR" sz="1000">
                <a:latin typeface="Segoe UI" panose="020B0502040204020203" pitchFamily="34" charset="0"/>
                <a:ea typeface="Roboto Light"/>
                <a:cs typeface="Segoe UI" panose="020B0502040204020203" pitchFamily="34" charset="0"/>
              </a:rPr>
              <a:t>Eficiência em vendas e jornada completa do cliente.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B789CF29-C84E-EE28-3752-A13F72D68F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8937" y="414835"/>
            <a:ext cx="980687" cy="2988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AD7E915-C667-F622-03DF-F099624C6D8D}"/>
              </a:ext>
            </a:extLst>
          </p:cNvPr>
          <p:cNvSpPr txBox="1"/>
          <p:nvPr/>
        </p:nvSpPr>
        <p:spPr>
          <a:xfrm>
            <a:off x="581160" y="1033939"/>
            <a:ext cx="997134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solidFill>
                  <a:srgbClr val="225E52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Tabela</a:t>
            </a:r>
            <a:r>
              <a:rPr lang="en-US" sz="3200" dirty="0">
                <a:solidFill>
                  <a:srgbClr val="225E52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srgbClr val="225E52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Gradiente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98CBC5A-5E7B-2B62-E7CA-44D008E6BB1C}"/>
              </a:ext>
            </a:extLst>
          </p:cNvPr>
          <p:cNvSpPr txBox="1"/>
          <p:nvPr/>
        </p:nvSpPr>
        <p:spPr>
          <a:xfrm>
            <a:off x="3703097" y="1854177"/>
            <a:ext cx="459864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Como configurar no CV CRM?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CF2E3C2-FC1C-60CB-D6DC-A8507CABA91E}"/>
              </a:ext>
            </a:extLst>
          </p:cNvPr>
          <p:cNvSpPr txBox="1"/>
          <p:nvPr/>
        </p:nvSpPr>
        <p:spPr>
          <a:xfrm>
            <a:off x="457999" y="2631526"/>
            <a:ext cx="10755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Empreendimento &gt;&gt; Tabelas de preços &gt;&gt; Séries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F541540-610C-69CD-7E54-149978CB10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999" y="3316542"/>
            <a:ext cx="11383329" cy="2937402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7CAA693A-917A-6DF7-782A-CB1BBDB52B10}"/>
              </a:ext>
            </a:extLst>
          </p:cNvPr>
          <p:cNvSpPr/>
          <p:nvPr/>
        </p:nvSpPr>
        <p:spPr>
          <a:xfrm>
            <a:off x="10429342" y="4700016"/>
            <a:ext cx="854354" cy="13624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6290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94DC3E-71B5-363D-6C9C-C5BC29548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10">
            <a:extLst>
              <a:ext uri="{FF2B5EF4-FFF2-40B4-BE49-F238E27FC236}">
                <a16:creationId xmlns:a16="http://schemas.microsoft.com/office/drawing/2014/main" id="{A56BEA67-2022-C54D-46FB-2389796447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32070" y="4544568"/>
            <a:ext cx="3259930" cy="2333087"/>
          </a:xfrm>
          <a:prstGeom prst="rect">
            <a:avLst/>
          </a:prstGeom>
        </p:spPr>
      </p:pic>
      <p:sp>
        <p:nvSpPr>
          <p:cNvPr id="10" name="CaixaDeTexto 1">
            <a:extLst>
              <a:ext uri="{FF2B5EF4-FFF2-40B4-BE49-F238E27FC236}">
                <a16:creationId xmlns:a16="http://schemas.microsoft.com/office/drawing/2014/main" id="{453AE0E3-0EA0-450B-0D9A-1C6E6B63CA6B}"/>
              </a:ext>
            </a:extLst>
          </p:cNvPr>
          <p:cNvSpPr txBox="1"/>
          <p:nvPr/>
        </p:nvSpPr>
        <p:spPr>
          <a:xfrm>
            <a:off x="6134100" y="910829"/>
            <a:ext cx="4621209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000" b="1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Prevision. </a:t>
            </a:r>
            <a:r>
              <a:rPr lang="pt-BR" sz="100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Planejamento ágil e eficaz para toda obra.</a:t>
            </a:r>
            <a:endParaRPr lang="pt-BR">
              <a:latin typeface="Segoe UI" panose="020B0502040204020203" pitchFamily="34" charset="0"/>
              <a:ea typeface="+mn-lt"/>
              <a:cs typeface="Segoe UI" panose="020B0502040204020203" pitchFamily="34" charset="0"/>
            </a:endParaRPr>
          </a:p>
        </p:txBody>
      </p:sp>
      <p:sp>
        <p:nvSpPr>
          <p:cNvPr id="14" name="Retângulo: Cantos Diagonais Arredondados 13">
            <a:extLst>
              <a:ext uri="{FF2B5EF4-FFF2-40B4-BE49-F238E27FC236}">
                <a16:creationId xmlns:a16="http://schemas.microsoft.com/office/drawing/2014/main" id="{242F5E1E-6596-EAC8-0EA6-F4466BBDE5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1443063" cy="6130834"/>
          </a:xfrm>
          <a:prstGeom prst="round2DiagRect">
            <a:avLst>
              <a:gd name="adj1" fmla="val 14861"/>
              <a:gd name="adj2" fmla="val 0"/>
            </a:avLst>
          </a:prstGeom>
          <a:solidFill>
            <a:srgbClr val="F9F4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3177541-C018-7269-9FEC-C3203BF36BE8}"/>
              </a:ext>
            </a:extLst>
          </p:cNvPr>
          <p:cNvSpPr txBox="1"/>
          <p:nvPr/>
        </p:nvSpPr>
        <p:spPr>
          <a:xfrm>
            <a:off x="6254296" y="472924"/>
            <a:ext cx="4621209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1000" b="1">
                <a:latin typeface="Segoe UI" panose="020B0502040204020203" pitchFamily="34" charset="0"/>
                <a:ea typeface="Roboto Light"/>
                <a:cs typeface="Segoe UI" panose="020B0502040204020203" pitchFamily="34" charset="0"/>
              </a:rPr>
              <a:t>CV CRM. </a:t>
            </a:r>
            <a:r>
              <a:rPr lang="pt-BR" sz="1000">
                <a:latin typeface="Segoe UI" panose="020B0502040204020203" pitchFamily="34" charset="0"/>
                <a:ea typeface="Roboto Light"/>
                <a:cs typeface="Segoe UI" panose="020B0502040204020203" pitchFamily="34" charset="0"/>
              </a:rPr>
              <a:t>Eficiência em vendas e jornada completa do cliente.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C2FB1B35-D206-133C-3A83-E979B1B0E5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8937" y="414835"/>
            <a:ext cx="980687" cy="2988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1A070C9-C112-81D3-A0E1-9E6E2ADFBBF9}"/>
              </a:ext>
            </a:extLst>
          </p:cNvPr>
          <p:cNvSpPr txBox="1"/>
          <p:nvPr/>
        </p:nvSpPr>
        <p:spPr>
          <a:xfrm>
            <a:off x="581160" y="1033939"/>
            <a:ext cx="997134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solidFill>
                  <a:srgbClr val="225E52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Tabela</a:t>
            </a:r>
            <a:r>
              <a:rPr lang="en-US" sz="3200" dirty="0">
                <a:solidFill>
                  <a:srgbClr val="225E52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srgbClr val="225E52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Gradiente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367A48E-F411-74C7-9AE7-5D610F07D80C}"/>
              </a:ext>
            </a:extLst>
          </p:cNvPr>
          <p:cNvSpPr txBox="1"/>
          <p:nvPr/>
        </p:nvSpPr>
        <p:spPr>
          <a:xfrm>
            <a:off x="3267509" y="1618714"/>
            <a:ext cx="459864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Exemplos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2CBBBF8-A127-8416-631A-CB29FB101372}"/>
              </a:ext>
            </a:extLst>
          </p:cNvPr>
          <p:cNvSpPr txBox="1"/>
          <p:nvPr/>
        </p:nvSpPr>
        <p:spPr>
          <a:xfrm>
            <a:off x="1164195" y="2412877"/>
            <a:ext cx="886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PRICE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BCC7F94-5CBE-B3EA-81F0-A0F6D7BAF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991" y="2848021"/>
            <a:ext cx="2482095" cy="3803659"/>
          </a:xfrm>
          <a:prstGeom prst="rect">
            <a:avLst/>
          </a:prstGeom>
        </p:spPr>
      </p:pic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FC03542D-8ADA-BB61-AED8-408AEEE5F698}"/>
              </a:ext>
            </a:extLst>
          </p:cNvPr>
          <p:cNvCxnSpPr/>
          <p:nvPr/>
        </p:nvCxnSpPr>
        <p:spPr>
          <a:xfrm>
            <a:off x="3621024" y="2631526"/>
            <a:ext cx="0" cy="40057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m 16">
            <a:extLst>
              <a:ext uri="{FF2B5EF4-FFF2-40B4-BE49-F238E27FC236}">
                <a16:creationId xmlns:a16="http://schemas.microsoft.com/office/drawing/2014/main" id="{864AA30B-1331-B872-169F-50F055F742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1353" y="2867016"/>
            <a:ext cx="2396550" cy="3805334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5FFADB23-0F12-98A2-C377-9D490258C326}"/>
              </a:ext>
            </a:extLst>
          </p:cNvPr>
          <p:cNvSpPr txBox="1"/>
          <p:nvPr/>
        </p:nvSpPr>
        <p:spPr>
          <a:xfrm>
            <a:off x="5160420" y="2412877"/>
            <a:ext cx="886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SAC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87B7B12-0816-AC65-E0A5-8EA8951B5740}"/>
              </a:ext>
            </a:extLst>
          </p:cNvPr>
          <p:cNvSpPr txBox="1"/>
          <p:nvPr/>
        </p:nvSpPr>
        <p:spPr>
          <a:xfrm>
            <a:off x="8701966" y="2410117"/>
            <a:ext cx="2173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Gradiente (SACOC)</a:t>
            </a: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B00E9DA7-10E6-CFA9-E5D2-E7A3A4725D63}"/>
              </a:ext>
            </a:extLst>
          </p:cNvPr>
          <p:cNvCxnSpPr/>
          <p:nvPr/>
        </p:nvCxnSpPr>
        <p:spPr>
          <a:xfrm>
            <a:off x="8146293" y="2631526"/>
            <a:ext cx="0" cy="40057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m 21">
            <a:extLst>
              <a:ext uri="{FF2B5EF4-FFF2-40B4-BE49-F238E27FC236}">
                <a16:creationId xmlns:a16="http://schemas.microsoft.com/office/drawing/2014/main" id="{22099F15-9994-AA00-0590-C0A22288EE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8074" y="2848022"/>
            <a:ext cx="2467020" cy="390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789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1"/>
          <p:cNvSpPr txBox="1"/>
          <p:nvPr/>
        </p:nvSpPr>
        <p:spPr>
          <a:xfrm>
            <a:off x="1404966" y="2422393"/>
            <a:ext cx="48928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500" b="1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Muito obrigado!</a:t>
            </a:r>
          </a:p>
        </p:txBody>
      </p:sp>
      <p:pic>
        <p:nvPicPr>
          <p:cNvPr id="2" name="Gráfico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0981" y="922339"/>
            <a:ext cx="829829" cy="24622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097845" y="5675362"/>
            <a:ext cx="4621209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1000" b="1">
                <a:solidFill>
                  <a:schemeClr val="accent3"/>
                </a:solidFill>
                <a:latin typeface="Segoe UI" panose="020B0502040204020203"/>
                <a:ea typeface="Roboto Light"/>
                <a:cs typeface="Segoe UI" panose="020B0502040204020203"/>
              </a:rPr>
              <a:t>CV CRM. </a:t>
            </a:r>
            <a:r>
              <a:rPr lang="pt-BR" sz="1000">
                <a:solidFill>
                  <a:schemeClr val="accent3"/>
                </a:solidFill>
                <a:latin typeface="Segoe UI" panose="020B0502040204020203"/>
                <a:ea typeface="Roboto Light"/>
                <a:cs typeface="Segoe UI" panose="020B0502040204020203"/>
              </a:rPr>
              <a:t>Eficiência em vendas e jornada completa do cliente.</a:t>
            </a:r>
          </a:p>
        </p:txBody>
      </p:sp>
      <p:pic>
        <p:nvPicPr>
          <p:cNvPr id="5" name="Imagem 4" descr="Logotipo&#10;&#10;Descrição gerada automaticament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1100" y="922339"/>
            <a:ext cx="1866900" cy="247650"/>
          </a:xfrm>
          <a:prstGeom prst="rect">
            <a:avLst/>
          </a:prstGeom>
        </p:spPr>
      </p:pic>
      <p:pic>
        <p:nvPicPr>
          <p:cNvPr id="7" name="Gráfico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5444" y="5501912"/>
            <a:ext cx="1458103" cy="44426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5A1EA-36A9-D3B0-485F-421EC6C06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1">
            <a:extLst>
              <a:ext uri="{FF2B5EF4-FFF2-40B4-BE49-F238E27FC236}">
                <a16:creationId xmlns:a16="http://schemas.microsoft.com/office/drawing/2014/main" id="{18DF5A8C-1C35-0259-D7CA-0504D0484273}"/>
              </a:ext>
            </a:extLst>
          </p:cNvPr>
          <p:cNvSpPr txBox="1"/>
          <p:nvPr/>
        </p:nvSpPr>
        <p:spPr>
          <a:xfrm>
            <a:off x="6134100" y="910829"/>
            <a:ext cx="4621209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000" b="1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Prevision. </a:t>
            </a:r>
            <a:r>
              <a:rPr lang="pt-BR" sz="100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Planejamento ágil e eficaz para toda obra.</a:t>
            </a:r>
            <a:endParaRPr lang="pt-BR">
              <a:latin typeface="Segoe UI" panose="020B0502040204020203" pitchFamily="34" charset="0"/>
              <a:ea typeface="+mn-lt"/>
              <a:cs typeface="Segoe UI" panose="020B0502040204020203" pitchFamily="34" charset="0"/>
            </a:endParaRPr>
          </a:p>
        </p:txBody>
      </p:sp>
      <p:pic>
        <p:nvPicPr>
          <p:cNvPr id="3" name="Gráfico 10">
            <a:extLst>
              <a:ext uri="{FF2B5EF4-FFF2-40B4-BE49-F238E27FC236}">
                <a16:creationId xmlns:a16="http://schemas.microsoft.com/office/drawing/2014/main" id="{D4D4DB69-0BAF-683B-E3F2-12B2FE549E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32070" y="4544568"/>
            <a:ext cx="3259930" cy="2333087"/>
          </a:xfrm>
          <a:prstGeom prst="rect">
            <a:avLst/>
          </a:prstGeom>
        </p:spPr>
      </p:pic>
      <p:sp>
        <p:nvSpPr>
          <p:cNvPr id="14" name="Retângulo: Cantos Diagonais Arredondados 13">
            <a:extLst>
              <a:ext uri="{FF2B5EF4-FFF2-40B4-BE49-F238E27FC236}">
                <a16:creationId xmlns:a16="http://schemas.microsoft.com/office/drawing/2014/main" id="{A8C9847C-231E-B682-00B8-E1529490DB2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1443063" cy="6130834"/>
          </a:xfrm>
          <a:prstGeom prst="round2DiagRect">
            <a:avLst>
              <a:gd name="adj1" fmla="val 14861"/>
              <a:gd name="adj2" fmla="val 0"/>
            </a:avLst>
          </a:prstGeom>
          <a:solidFill>
            <a:srgbClr val="F9F4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FB0CD0E-C86B-0BA7-E867-78A4FE1CD0AA}"/>
              </a:ext>
            </a:extLst>
          </p:cNvPr>
          <p:cNvSpPr txBox="1"/>
          <p:nvPr/>
        </p:nvSpPr>
        <p:spPr>
          <a:xfrm>
            <a:off x="6254296" y="472924"/>
            <a:ext cx="4621209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1000" b="1">
                <a:latin typeface="Segoe UI" panose="020B0502040204020203" pitchFamily="34" charset="0"/>
                <a:ea typeface="Roboto Light"/>
                <a:cs typeface="Segoe UI" panose="020B0502040204020203" pitchFamily="34" charset="0"/>
              </a:rPr>
              <a:t>CV CRM. </a:t>
            </a:r>
            <a:r>
              <a:rPr lang="pt-BR" sz="1000">
                <a:latin typeface="Segoe UI" panose="020B0502040204020203" pitchFamily="34" charset="0"/>
                <a:ea typeface="Roboto Light"/>
                <a:cs typeface="Segoe UI" panose="020B0502040204020203" pitchFamily="34" charset="0"/>
              </a:rPr>
              <a:t>Eficiência em vendas e jornada completa do cliente.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AA1C5706-3B45-A742-60F2-085D55382A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8937" y="414835"/>
            <a:ext cx="980687" cy="2988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C667B02-72E3-3BA8-F697-5305A65A7E05}"/>
              </a:ext>
            </a:extLst>
          </p:cNvPr>
          <p:cNvSpPr txBox="1"/>
          <p:nvPr/>
        </p:nvSpPr>
        <p:spPr>
          <a:xfrm>
            <a:off x="581160" y="1033939"/>
            <a:ext cx="997134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solidFill>
                  <a:srgbClr val="225E52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Descontinuação</a:t>
            </a:r>
            <a:r>
              <a:rPr lang="en-US" sz="3200" dirty="0">
                <a:solidFill>
                  <a:srgbClr val="225E52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 de menu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3AAD388-E98E-4415-ECF9-D4D3450FBD04}"/>
              </a:ext>
            </a:extLst>
          </p:cNvPr>
          <p:cNvSpPr txBox="1"/>
          <p:nvPr/>
        </p:nvSpPr>
        <p:spPr>
          <a:xfrm>
            <a:off x="581160" y="1744713"/>
            <a:ext cx="1072082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Atenção: a funcionalidade de PAGAMENTO DE COMISSÕES EM LOTE será descontinuada e substituída pela de PAGAMENTO DE COMISSÃO. Não há perda de recurso, mas há ganho na experiência de uso.  </a:t>
            </a:r>
            <a:endParaRPr lang="pt-BR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F9D8D42-5E49-5984-4CAE-D273B8FA7A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624" y="2507899"/>
            <a:ext cx="8833104" cy="421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19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DACDF-0D91-4ED1-9251-34109D813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1">
            <a:extLst>
              <a:ext uri="{FF2B5EF4-FFF2-40B4-BE49-F238E27FC236}">
                <a16:creationId xmlns:a16="http://schemas.microsoft.com/office/drawing/2014/main" id="{5F3A9A89-1FE1-712B-AAFB-81F4F1AE8C1A}"/>
              </a:ext>
            </a:extLst>
          </p:cNvPr>
          <p:cNvSpPr txBox="1"/>
          <p:nvPr/>
        </p:nvSpPr>
        <p:spPr>
          <a:xfrm>
            <a:off x="6134100" y="910829"/>
            <a:ext cx="4621209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000" b="1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Prevision. </a:t>
            </a:r>
            <a:r>
              <a:rPr lang="pt-BR" sz="100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Planejamento ágil e eficaz para toda obra.</a:t>
            </a:r>
            <a:endParaRPr lang="pt-BR">
              <a:latin typeface="Segoe UI" panose="020B0502040204020203" pitchFamily="34" charset="0"/>
              <a:ea typeface="+mn-lt"/>
              <a:cs typeface="Segoe UI" panose="020B0502040204020203" pitchFamily="34" charset="0"/>
            </a:endParaRPr>
          </a:p>
        </p:txBody>
      </p:sp>
      <p:pic>
        <p:nvPicPr>
          <p:cNvPr id="3" name="Gráfico 10">
            <a:extLst>
              <a:ext uri="{FF2B5EF4-FFF2-40B4-BE49-F238E27FC236}">
                <a16:creationId xmlns:a16="http://schemas.microsoft.com/office/drawing/2014/main" id="{36936520-8B0D-1A1F-A264-0F8584DA14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32070" y="4544568"/>
            <a:ext cx="3259930" cy="2333087"/>
          </a:xfrm>
          <a:prstGeom prst="rect">
            <a:avLst/>
          </a:prstGeom>
        </p:spPr>
      </p:pic>
      <p:sp>
        <p:nvSpPr>
          <p:cNvPr id="14" name="Retângulo: Cantos Diagonais Arredondados 13">
            <a:extLst>
              <a:ext uri="{FF2B5EF4-FFF2-40B4-BE49-F238E27FC236}">
                <a16:creationId xmlns:a16="http://schemas.microsoft.com/office/drawing/2014/main" id="{080559FF-1C4B-72D9-55A6-F1CE89CD378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1443063" cy="6130834"/>
          </a:xfrm>
          <a:prstGeom prst="round2DiagRect">
            <a:avLst>
              <a:gd name="adj1" fmla="val 14861"/>
              <a:gd name="adj2" fmla="val 0"/>
            </a:avLst>
          </a:prstGeom>
          <a:solidFill>
            <a:srgbClr val="F9F4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32BD613-1B4D-548A-4D97-69DE01EB5CB1}"/>
              </a:ext>
            </a:extLst>
          </p:cNvPr>
          <p:cNvSpPr txBox="1"/>
          <p:nvPr/>
        </p:nvSpPr>
        <p:spPr>
          <a:xfrm>
            <a:off x="6254296" y="472924"/>
            <a:ext cx="4621209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1000" b="1">
                <a:latin typeface="Segoe UI" panose="020B0502040204020203" pitchFamily="34" charset="0"/>
                <a:ea typeface="Roboto Light"/>
                <a:cs typeface="Segoe UI" panose="020B0502040204020203" pitchFamily="34" charset="0"/>
              </a:rPr>
              <a:t>CV CRM. </a:t>
            </a:r>
            <a:r>
              <a:rPr lang="pt-BR" sz="1000">
                <a:latin typeface="Segoe UI" panose="020B0502040204020203" pitchFamily="34" charset="0"/>
                <a:ea typeface="Roboto Light"/>
                <a:cs typeface="Segoe UI" panose="020B0502040204020203" pitchFamily="34" charset="0"/>
              </a:rPr>
              <a:t>Eficiência em vendas e jornada completa do cliente.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4DA2A7F7-0326-CC5A-28AF-90251FB89A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8937" y="414835"/>
            <a:ext cx="980687" cy="2988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3F885A0-4DCD-90FE-1AA8-BFC6FF4EE367}"/>
              </a:ext>
            </a:extLst>
          </p:cNvPr>
          <p:cNvSpPr txBox="1"/>
          <p:nvPr/>
        </p:nvSpPr>
        <p:spPr>
          <a:xfrm>
            <a:off x="581160" y="1033939"/>
            <a:ext cx="997134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225E52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Freshdesk – </a:t>
            </a:r>
            <a:r>
              <a:rPr lang="en-US" sz="3200" dirty="0" err="1">
                <a:solidFill>
                  <a:srgbClr val="225E52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integração</a:t>
            </a:r>
            <a:r>
              <a:rPr lang="en-US" sz="3200" dirty="0">
                <a:solidFill>
                  <a:srgbClr val="225E52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 dos </a:t>
            </a:r>
            <a:r>
              <a:rPr lang="en-US" sz="3200" dirty="0" err="1">
                <a:solidFill>
                  <a:srgbClr val="225E52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elementos</a:t>
            </a:r>
            <a:r>
              <a:rPr lang="en-US" sz="3200" dirty="0">
                <a:solidFill>
                  <a:srgbClr val="225E52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 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6B6A09D-3930-9E2B-B550-676B1831D723}"/>
              </a:ext>
            </a:extLst>
          </p:cNvPr>
          <p:cNvSpPr txBox="1"/>
          <p:nvPr/>
        </p:nvSpPr>
        <p:spPr>
          <a:xfrm>
            <a:off x="581160" y="1744713"/>
            <a:ext cx="1024500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Suporte na integração dos elementos do sistema para contato </a:t>
            </a:r>
            <a:r>
              <a:rPr lang="pt-BR" i="1" dirty="0">
                <a:latin typeface="Segoe UI" panose="020B0502040204020203" pitchFamily="34" charset="0"/>
                <a:cs typeface="Segoe UI" panose="020B0502040204020203" pitchFamily="34" charset="0"/>
              </a:rPr>
              <a:t>help </a:t>
            </a:r>
            <a:r>
              <a:rPr lang="pt-BR" i="1" dirty="0" err="1">
                <a:latin typeface="Segoe UI" panose="020B0502040204020203" pitchFamily="34" charset="0"/>
                <a:cs typeface="Segoe UI" panose="020B0502040204020203" pitchFamily="34" charset="0"/>
              </a:rPr>
              <a:t>desk</a:t>
            </a:r>
            <a:r>
              <a:rPr lang="pt-BR" i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F5C3A97-1853-F0E8-65F7-F2B28F3CD49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108"/>
          <a:stretch/>
        </p:blipFill>
        <p:spPr>
          <a:xfrm>
            <a:off x="748937" y="2303073"/>
            <a:ext cx="2606911" cy="430632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450A8C5-7E91-7332-0EE9-14FD0C35894A}"/>
              </a:ext>
            </a:extLst>
          </p:cNvPr>
          <p:cNvSpPr txBox="1"/>
          <p:nvPr/>
        </p:nvSpPr>
        <p:spPr>
          <a:xfrm>
            <a:off x="3632127" y="2782084"/>
            <a:ext cx="753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Em apoio à migração do </a:t>
            </a:r>
            <a:r>
              <a:rPr lang="pt-BR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movidesk</a:t>
            </a: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 para o </a:t>
            </a:r>
            <a:r>
              <a:rPr lang="pt-BR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freshdesk</a:t>
            </a: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, nosso time atuou junto ao time de suporte, </a:t>
            </a:r>
            <a:r>
              <a:rPr lang="pt-BR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IoPA</a:t>
            </a: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 e demais envolvidos para implementar os novos elementos nas telas.</a:t>
            </a:r>
          </a:p>
        </p:txBody>
      </p:sp>
    </p:spTree>
    <p:extLst>
      <p:ext uri="{BB962C8B-B14F-4D97-AF65-F5344CB8AC3E}">
        <p14:creationId xmlns:p14="http://schemas.microsoft.com/office/powerpoint/2010/main" val="2561868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70142-2161-8D41-AF47-7A3A182E3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1">
            <a:extLst>
              <a:ext uri="{FF2B5EF4-FFF2-40B4-BE49-F238E27FC236}">
                <a16:creationId xmlns:a16="http://schemas.microsoft.com/office/drawing/2014/main" id="{E84D08BB-9F57-DC1C-4986-9848F7C807E5}"/>
              </a:ext>
            </a:extLst>
          </p:cNvPr>
          <p:cNvSpPr txBox="1"/>
          <p:nvPr/>
        </p:nvSpPr>
        <p:spPr>
          <a:xfrm>
            <a:off x="6134100" y="910829"/>
            <a:ext cx="4621209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000" b="1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Prevision. </a:t>
            </a:r>
            <a:r>
              <a:rPr lang="pt-BR" sz="100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Planejamento ágil e eficaz para toda obra.</a:t>
            </a:r>
            <a:endParaRPr lang="pt-BR">
              <a:latin typeface="Segoe UI" panose="020B0502040204020203" pitchFamily="34" charset="0"/>
              <a:ea typeface="+mn-lt"/>
              <a:cs typeface="Segoe UI" panose="020B0502040204020203" pitchFamily="34" charset="0"/>
            </a:endParaRPr>
          </a:p>
        </p:txBody>
      </p:sp>
      <p:pic>
        <p:nvPicPr>
          <p:cNvPr id="3" name="Gráfico 10">
            <a:extLst>
              <a:ext uri="{FF2B5EF4-FFF2-40B4-BE49-F238E27FC236}">
                <a16:creationId xmlns:a16="http://schemas.microsoft.com/office/drawing/2014/main" id="{DDA24294-AE7A-0A3D-2386-29BACEC9D6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32070" y="4544568"/>
            <a:ext cx="3259930" cy="2333087"/>
          </a:xfrm>
          <a:prstGeom prst="rect">
            <a:avLst/>
          </a:prstGeom>
        </p:spPr>
      </p:pic>
      <p:sp>
        <p:nvSpPr>
          <p:cNvPr id="14" name="Retângulo: Cantos Diagonais Arredondados 13">
            <a:extLst>
              <a:ext uri="{FF2B5EF4-FFF2-40B4-BE49-F238E27FC236}">
                <a16:creationId xmlns:a16="http://schemas.microsoft.com/office/drawing/2014/main" id="{D59D76F3-598A-4E87-0F45-98DD91083B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1443063" cy="6130834"/>
          </a:xfrm>
          <a:prstGeom prst="round2DiagRect">
            <a:avLst>
              <a:gd name="adj1" fmla="val 14861"/>
              <a:gd name="adj2" fmla="val 0"/>
            </a:avLst>
          </a:prstGeom>
          <a:solidFill>
            <a:srgbClr val="F9F4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B4E9153-2BA4-B2FC-F068-136C39D4E562}"/>
              </a:ext>
            </a:extLst>
          </p:cNvPr>
          <p:cNvSpPr txBox="1"/>
          <p:nvPr/>
        </p:nvSpPr>
        <p:spPr>
          <a:xfrm>
            <a:off x="6254296" y="472924"/>
            <a:ext cx="4621209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1000" b="1">
                <a:latin typeface="Segoe UI" panose="020B0502040204020203" pitchFamily="34" charset="0"/>
                <a:ea typeface="Roboto Light"/>
                <a:cs typeface="Segoe UI" panose="020B0502040204020203" pitchFamily="34" charset="0"/>
              </a:rPr>
              <a:t>CV CRM. </a:t>
            </a:r>
            <a:r>
              <a:rPr lang="pt-BR" sz="1000">
                <a:latin typeface="Segoe UI" panose="020B0502040204020203" pitchFamily="34" charset="0"/>
                <a:ea typeface="Roboto Light"/>
                <a:cs typeface="Segoe UI" panose="020B0502040204020203" pitchFamily="34" charset="0"/>
              </a:rPr>
              <a:t>Eficiência em vendas e jornada completa do cliente.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1EF46469-7324-C967-A034-F60CC3663A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8937" y="414835"/>
            <a:ext cx="980687" cy="2988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FE16FAD-E1CE-7B19-2289-3522A47EDFFE}"/>
              </a:ext>
            </a:extLst>
          </p:cNvPr>
          <p:cNvSpPr txBox="1"/>
          <p:nvPr/>
        </p:nvSpPr>
        <p:spPr>
          <a:xfrm>
            <a:off x="581160" y="1033939"/>
            <a:ext cx="997134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solidFill>
                  <a:srgbClr val="225E52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Permissões</a:t>
            </a:r>
            <a:r>
              <a:rPr lang="en-US" sz="3200" dirty="0">
                <a:solidFill>
                  <a:srgbClr val="225E52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 de </a:t>
            </a:r>
            <a:r>
              <a:rPr lang="en-US" sz="3200" dirty="0" err="1">
                <a:solidFill>
                  <a:srgbClr val="225E52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perfil</a:t>
            </a:r>
            <a:r>
              <a:rPr lang="en-US" sz="3200" dirty="0">
                <a:solidFill>
                  <a:srgbClr val="225E52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 – Cargos Mega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488C073-7EEF-EB20-9D8D-2696A4A38F9D}"/>
              </a:ext>
            </a:extLst>
          </p:cNvPr>
          <p:cNvSpPr txBox="1"/>
          <p:nvPr/>
        </p:nvSpPr>
        <p:spPr>
          <a:xfrm>
            <a:off x="581160" y="1744713"/>
            <a:ext cx="1024500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Incluímos permissões de perfil para acesso ao menu de configuração da estrutura de comissão Mega.</a:t>
            </a:r>
            <a:endParaRPr lang="pt-BR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F27DB67-5F5F-F2F2-13B1-190A131464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60" y="2685834"/>
            <a:ext cx="3486637" cy="885949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8C60A2B-A1EF-582E-2C4D-0AF484CBBCAB}"/>
              </a:ext>
            </a:extLst>
          </p:cNvPr>
          <p:cNvSpPr txBox="1"/>
          <p:nvPr/>
        </p:nvSpPr>
        <p:spPr>
          <a:xfrm>
            <a:off x="4374114" y="2640153"/>
            <a:ext cx="4179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i="1" dirty="0"/>
              <a:t>Perfil de acesso &gt;&gt; configurações &gt;&gt; integrações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BA87D069-BA90-46D5-19EF-FA6D75A887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160" y="3726948"/>
            <a:ext cx="10089888" cy="2991738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450BA9C8-4A7F-2EE6-C96D-A7DC31CD16F7}"/>
              </a:ext>
            </a:extLst>
          </p:cNvPr>
          <p:cNvSpPr/>
          <p:nvPr/>
        </p:nvSpPr>
        <p:spPr>
          <a:xfrm>
            <a:off x="8932070" y="5129783"/>
            <a:ext cx="897730" cy="15887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6353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B7B97-2378-5006-48AA-DC28748C1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1">
            <a:extLst>
              <a:ext uri="{FF2B5EF4-FFF2-40B4-BE49-F238E27FC236}">
                <a16:creationId xmlns:a16="http://schemas.microsoft.com/office/drawing/2014/main" id="{1AABBDF5-713A-2EF7-E02F-2C8F5BC3D19A}"/>
              </a:ext>
            </a:extLst>
          </p:cNvPr>
          <p:cNvSpPr txBox="1"/>
          <p:nvPr/>
        </p:nvSpPr>
        <p:spPr>
          <a:xfrm>
            <a:off x="6134100" y="910829"/>
            <a:ext cx="4621209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000" b="1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Prevision. </a:t>
            </a:r>
            <a:r>
              <a:rPr lang="pt-BR" sz="100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Planejamento ágil e eficaz para toda obra.</a:t>
            </a:r>
            <a:endParaRPr lang="pt-BR">
              <a:latin typeface="Segoe UI" panose="020B0502040204020203" pitchFamily="34" charset="0"/>
              <a:ea typeface="+mn-lt"/>
              <a:cs typeface="Segoe UI" panose="020B0502040204020203" pitchFamily="34" charset="0"/>
            </a:endParaRPr>
          </a:p>
        </p:txBody>
      </p:sp>
      <p:pic>
        <p:nvPicPr>
          <p:cNvPr id="3" name="Gráfico 10">
            <a:extLst>
              <a:ext uri="{FF2B5EF4-FFF2-40B4-BE49-F238E27FC236}">
                <a16:creationId xmlns:a16="http://schemas.microsoft.com/office/drawing/2014/main" id="{20A06CF1-82B4-9AB3-9A88-B86DDC44A0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32070" y="4544568"/>
            <a:ext cx="3259930" cy="2333087"/>
          </a:xfrm>
          <a:prstGeom prst="rect">
            <a:avLst/>
          </a:prstGeom>
        </p:spPr>
      </p:pic>
      <p:sp>
        <p:nvSpPr>
          <p:cNvPr id="14" name="Retângulo: Cantos Diagonais Arredondados 13">
            <a:extLst>
              <a:ext uri="{FF2B5EF4-FFF2-40B4-BE49-F238E27FC236}">
                <a16:creationId xmlns:a16="http://schemas.microsoft.com/office/drawing/2014/main" id="{AD6CB28F-0FE1-FAA8-967D-56D6253A22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1443063" cy="6130834"/>
          </a:xfrm>
          <a:prstGeom prst="round2DiagRect">
            <a:avLst>
              <a:gd name="adj1" fmla="val 14861"/>
              <a:gd name="adj2" fmla="val 0"/>
            </a:avLst>
          </a:prstGeom>
          <a:solidFill>
            <a:srgbClr val="F9F4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C43B8AF-875F-7B83-FC5D-BA35992A3D6F}"/>
              </a:ext>
            </a:extLst>
          </p:cNvPr>
          <p:cNvSpPr txBox="1"/>
          <p:nvPr/>
        </p:nvSpPr>
        <p:spPr>
          <a:xfrm>
            <a:off x="6254296" y="472924"/>
            <a:ext cx="4621209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1000" b="1">
                <a:latin typeface="Segoe UI" panose="020B0502040204020203" pitchFamily="34" charset="0"/>
                <a:ea typeface="Roboto Light"/>
                <a:cs typeface="Segoe UI" panose="020B0502040204020203" pitchFamily="34" charset="0"/>
              </a:rPr>
              <a:t>CV CRM. </a:t>
            </a:r>
            <a:r>
              <a:rPr lang="pt-BR" sz="1000">
                <a:latin typeface="Segoe UI" panose="020B0502040204020203" pitchFamily="34" charset="0"/>
                <a:ea typeface="Roboto Light"/>
                <a:cs typeface="Segoe UI" panose="020B0502040204020203" pitchFamily="34" charset="0"/>
              </a:rPr>
              <a:t>Eficiência em vendas e jornada completa do cliente.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2E6293B8-9E20-52C2-4CFF-E17078453A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8937" y="414835"/>
            <a:ext cx="980687" cy="2988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03C61FE-CCE7-7F5A-17CE-34DD00ECC84F}"/>
              </a:ext>
            </a:extLst>
          </p:cNvPr>
          <p:cNvSpPr txBox="1"/>
          <p:nvPr/>
        </p:nvSpPr>
        <p:spPr>
          <a:xfrm>
            <a:off x="581160" y="1033939"/>
            <a:ext cx="997134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solidFill>
                  <a:srgbClr val="225E52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Alçada</a:t>
            </a:r>
            <a:r>
              <a:rPr lang="en-US" sz="3200" dirty="0">
                <a:solidFill>
                  <a:srgbClr val="225E52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 de </a:t>
            </a:r>
            <a:r>
              <a:rPr lang="en-US" sz="3200" dirty="0" err="1">
                <a:solidFill>
                  <a:srgbClr val="225E52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aprovação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9BF9459-CDB6-EBD6-8F79-156B0EB47FEE}"/>
              </a:ext>
            </a:extLst>
          </p:cNvPr>
          <p:cNvSpPr txBox="1"/>
          <p:nvPr/>
        </p:nvSpPr>
        <p:spPr>
          <a:xfrm>
            <a:off x="7100040" y="2009003"/>
            <a:ext cx="46212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1) Fizemos a organização dos parâmetros numa seção única.</a:t>
            </a:r>
            <a:endParaRPr lang="pt-BR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C4870A7-CD22-6639-8BEC-BC413915D4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560" y="1939018"/>
            <a:ext cx="6559745" cy="4540825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21CD6FA1-5472-D4E2-3BC6-10D53BB0E38D}"/>
              </a:ext>
            </a:extLst>
          </p:cNvPr>
          <p:cNvSpPr/>
          <p:nvPr/>
        </p:nvSpPr>
        <p:spPr>
          <a:xfrm>
            <a:off x="581160" y="2907792"/>
            <a:ext cx="1942584" cy="116128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F173B066-DA8D-1A30-EEDB-A7F0FC2B7AA9}"/>
              </a:ext>
            </a:extLst>
          </p:cNvPr>
          <p:cNvSpPr/>
          <p:nvPr/>
        </p:nvSpPr>
        <p:spPr>
          <a:xfrm>
            <a:off x="2523744" y="4759264"/>
            <a:ext cx="3730552" cy="157752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7E46520-3AC7-C00A-C879-C6ED2DB7C56C}"/>
              </a:ext>
            </a:extLst>
          </p:cNvPr>
          <p:cNvSpPr txBox="1"/>
          <p:nvPr/>
        </p:nvSpPr>
        <p:spPr>
          <a:xfrm>
            <a:off x="7140905" y="3637387"/>
            <a:ext cx="46212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2) Ampliamos o recurso de risco para o fluxo de </a:t>
            </a:r>
            <a:r>
              <a:rPr lang="pt-BR" dirty="0" err="1">
                <a:latin typeface="Segoe UI" panose="020B0502040204020203" pitchFamily="34" charset="0"/>
                <a:cs typeface="Segoe UI" panose="020B0502040204020203" pitchFamily="34" charset="0"/>
              </a:rPr>
              <a:t>pré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-obra.</a:t>
            </a:r>
            <a:endParaRPr lang="pt-BR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633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C949D-59B5-D8BE-8D21-18577C411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1">
            <a:extLst>
              <a:ext uri="{FF2B5EF4-FFF2-40B4-BE49-F238E27FC236}">
                <a16:creationId xmlns:a16="http://schemas.microsoft.com/office/drawing/2014/main" id="{978E279B-3AB2-5773-C33B-C273FAD7005E}"/>
              </a:ext>
            </a:extLst>
          </p:cNvPr>
          <p:cNvSpPr txBox="1"/>
          <p:nvPr/>
        </p:nvSpPr>
        <p:spPr>
          <a:xfrm>
            <a:off x="6134100" y="910829"/>
            <a:ext cx="4621209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000" b="1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Prevision. </a:t>
            </a:r>
            <a:r>
              <a:rPr lang="pt-BR" sz="100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Planejamento ágil e eficaz para toda obra.</a:t>
            </a:r>
            <a:endParaRPr lang="pt-BR">
              <a:latin typeface="Segoe UI" panose="020B0502040204020203" pitchFamily="34" charset="0"/>
              <a:ea typeface="+mn-lt"/>
              <a:cs typeface="Segoe UI" panose="020B0502040204020203" pitchFamily="34" charset="0"/>
            </a:endParaRPr>
          </a:p>
        </p:txBody>
      </p:sp>
      <p:sp>
        <p:nvSpPr>
          <p:cNvPr id="14" name="Retângulo: Cantos Diagonais Arredondados 13">
            <a:extLst>
              <a:ext uri="{FF2B5EF4-FFF2-40B4-BE49-F238E27FC236}">
                <a16:creationId xmlns:a16="http://schemas.microsoft.com/office/drawing/2014/main" id="{9573E42A-15EE-DEF1-7B1F-326435B582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1443063" cy="6130834"/>
          </a:xfrm>
          <a:prstGeom prst="round2DiagRect">
            <a:avLst>
              <a:gd name="adj1" fmla="val 14861"/>
              <a:gd name="adj2" fmla="val 0"/>
            </a:avLst>
          </a:prstGeom>
          <a:solidFill>
            <a:srgbClr val="F9F4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685F615-7151-1B5D-EE52-51A1FB018AAF}"/>
              </a:ext>
            </a:extLst>
          </p:cNvPr>
          <p:cNvSpPr txBox="1"/>
          <p:nvPr/>
        </p:nvSpPr>
        <p:spPr>
          <a:xfrm>
            <a:off x="6254296" y="472924"/>
            <a:ext cx="4621209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1000" b="1">
                <a:latin typeface="Segoe UI" panose="020B0502040204020203" pitchFamily="34" charset="0"/>
                <a:ea typeface="Roboto Light"/>
                <a:cs typeface="Segoe UI" panose="020B0502040204020203" pitchFamily="34" charset="0"/>
              </a:rPr>
              <a:t>CV CRM. </a:t>
            </a:r>
            <a:r>
              <a:rPr lang="pt-BR" sz="1000">
                <a:latin typeface="Segoe UI" panose="020B0502040204020203" pitchFamily="34" charset="0"/>
                <a:ea typeface="Roboto Light"/>
                <a:cs typeface="Segoe UI" panose="020B0502040204020203" pitchFamily="34" charset="0"/>
              </a:rPr>
              <a:t>Eficiência em vendas e jornada completa do cliente.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D1D7B09C-1E5D-C42B-59EC-CE62CCA20F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8937" y="414835"/>
            <a:ext cx="980687" cy="2988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9E67B5E-AF17-E262-754F-E33F17FB1FAA}"/>
              </a:ext>
            </a:extLst>
          </p:cNvPr>
          <p:cNvSpPr txBox="1"/>
          <p:nvPr/>
        </p:nvSpPr>
        <p:spPr>
          <a:xfrm>
            <a:off x="581160" y="1033939"/>
            <a:ext cx="997134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solidFill>
                  <a:srgbClr val="225E52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Inclusão</a:t>
            </a:r>
            <a:r>
              <a:rPr lang="en-US" sz="3200" dirty="0">
                <a:solidFill>
                  <a:srgbClr val="225E52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 do time </a:t>
            </a:r>
            <a:r>
              <a:rPr lang="en-US" sz="3200" dirty="0" err="1">
                <a:solidFill>
                  <a:srgbClr val="225E52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nas</a:t>
            </a:r>
            <a:r>
              <a:rPr lang="en-US" sz="3200" dirty="0">
                <a:solidFill>
                  <a:srgbClr val="225E52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srgbClr val="225E52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reservas</a:t>
            </a:r>
            <a:r>
              <a:rPr lang="en-US" sz="3200" dirty="0">
                <a:solidFill>
                  <a:srgbClr val="225E52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 e </a:t>
            </a:r>
            <a:r>
              <a:rPr lang="en-US" sz="3200" dirty="0" err="1">
                <a:solidFill>
                  <a:srgbClr val="225E52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simulações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D1A23A1-1640-BE28-BCD2-A5E8DC6BAB72}"/>
              </a:ext>
            </a:extLst>
          </p:cNvPr>
          <p:cNvSpPr txBox="1"/>
          <p:nvPr/>
        </p:nvSpPr>
        <p:spPr>
          <a:xfrm>
            <a:off x="581160" y="1744713"/>
            <a:ext cx="1024500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Exibiremos a estrutura do time que está relacionado ao corretor da reserva.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46492F4C-9EF2-273C-812B-E7C94E0F7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24" y="2240044"/>
            <a:ext cx="9491472" cy="3809161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3A4A8D68-F67B-1F6E-9670-E26E649AC2F2}"/>
              </a:ext>
            </a:extLst>
          </p:cNvPr>
          <p:cNvSpPr txBox="1"/>
          <p:nvPr/>
        </p:nvSpPr>
        <p:spPr>
          <a:xfrm>
            <a:off x="832103" y="6322518"/>
            <a:ext cx="1024500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*Informação incluída no DW (</a:t>
            </a:r>
            <a:r>
              <a:rPr lang="pt-BR" i="1" dirty="0" err="1">
                <a:latin typeface="Segoe UI" panose="020B0502040204020203" pitchFamily="34" charset="0"/>
                <a:cs typeface="Segoe UI" panose="020B0502040204020203" pitchFamily="34" charset="0"/>
              </a:rPr>
              <a:t>id_time</a:t>
            </a:r>
            <a:r>
              <a:rPr lang="pt-BR" i="1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pt-BR" i="1" dirty="0" err="1">
                <a:latin typeface="Segoe UI" panose="020B0502040204020203" pitchFamily="34" charset="0"/>
                <a:cs typeface="Segoe UI" panose="020B0502040204020203" pitchFamily="34" charset="0"/>
              </a:rPr>
              <a:t>nome_time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466722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421E8-1FE3-CC20-6429-CAA0815E7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1">
            <a:extLst>
              <a:ext uri="{FF2B5EF4-FFF2-40B4-BE49-F238E27FC236}">
                <a16:creationId xmlns:a16="http://schemas.microsoft.com/office/drawing/2014/main" id="{A560AD82-3FBF-77BD-7ECC-2F6B8912AFE1}"/>
              </a:ext>
            </a:extLst>
          </p:cNvPr>
          <p:cNvSpPr txBox="1"/>
          <p:nvPr/>
        </p:nvSpPr>
        <p:spPr>
          <a:xfrm>
            <a:off x="6134100" y="910829"/>
            <a:ext cx="4621209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000" b="1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Prevision. </a:t>
            </a:r>
            <a:r>
              <a:rPr lang="pt-BR" sz="100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Planejamento ágil e eficaz para toda obra.</a:t>
            </a:r>
            <a:endParaRPr lang="pt-BR">
              <a:latin typeface="Segoe UI" panose="020B0502040204020203" pitchFamily="34" charset="0"/>
              <a:ea typeface="+mn-lt"/>
              <a:cs typeface="Segoe UI" panose="020B0502040204020203" pitchFamily="34" charset="0"/>
            </a:endParaRPr>
          </a:p>
        </p:txBody>
      </p:sp>
      <p:sp>
        <p:nvSpPr>
          <p:cNvPr id="14" name="Retângulo: Cantos Diagonais Arredondados 13">
            <a:extLst>
              <a:ext uri="{FF2B5EF4-FFF2-40B4-BE49-F238E27FC236}">
                <a16:creationId xmlns:a16="http://schemas.microsoft.com/office/drawing/2014/main" id="{DD0735DA-BECF-5FA0-596D-8F59A48FAA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1443063" cy="6130834"/>
          </a:xfrm>
          <a:prstGeom prst="round2DiagRect">
            <a:avLst>
              <a:gd name="adj1" fmla="val 14861"/>
              <a:gd name="adj2" fmla="val 0"/>
            </a:avLst>
          </a:prstGeom>
          <a:solidFill>
            <a:srgbClr val="F9F4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6D0528E-C40E-38B3-8332-4FB9EE0D4F34}"/>
              </a:ext>
            </a:extLst>
          </p:cNvPr>
          <p:cNvSpPr txBox="1"/>
          <p:nvPr/>
        </p:nvSpPr>
        <p:spPr>
          <a:xfrm>
            <a:off x="6254296" y="472924"/>
            <a:ext cx="4621209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1000" b="1">
                <a:latin typeface="Segoe UI" panose="020B0502040204020203" pitchFamily="34" charset="0"/>
                <a:ea typeface="Roboto Light"/>
                <a:cs typeface="Segoe UI" panose="020B0502040204020203" pitchFamily="34" charset="0"/>
              </a:rPr>
              <a:t>CV CRM. </a:t>
            </a:r>
            <a:r>
              <a:rPr lang="pt-BR" sz="1000">
                <a:latin typeface="Segoe UI" panose="020B0502040204020203" pitchFamily="34" charset="0"/>
                <a:ea typeface="Roboto Light"/>
                <a:cs typeface="Segoe UI" panose="020B0502040204020203" pitchFamily="34" charset="0"/>
              </a:rPr>
              <a:t>Eficiência em vendas e jornada completa do cliente.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0FCC1645-F86F-2264-077E-0C2B2CFCEE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8937" y="414835"/>
            <a:ext cx="980687" cy="2988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616B608-8ED0-F63E-B806-E0580C453200}"/>
              </a:ext>
            </a:extLst>
          </p:cNvPr>
          <p:cNvSpPr txBox="1"/>
          <p:nvPr/>
        </p:nvSpPr>
        <p:spPr>
          <a:xfrm>
            <a:off x="581160" y="1033939"/>
            <a:ext cx="997134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solidFill>
                  <a:srgbClr val="225E52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Inclusão</a:t>
            </a:r>
            <a:r>
              <a:rPr lang="en-US" sz="3200" dirty="0">
                <a:solidFill>
                  <a:srgbClr val="225E52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 do time </a:t>
            </a:r>
            <a:r>
              <a:rPr lang="en-US" sz="3200" dirty="0" err="1">
                <a:solidFill>
                  <a:srgbClr val="225E52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nas</a:t>
            </a:r>
            <a:r>
              <a:rPr lang="en-US" sz="3200" dirty="0">
                <a:solidFill>
                  <a:srgbClr val="225E52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srgbClr val="225E52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reservas</a:t>
            </a:r>
            <a:r>
              <a:rPr lang="en-US" sz="3200" dirty="0">
                <a:solidFill>
                  <a:srgbClr val="225E52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 e </a:t>
            </a:r>
            <a:r>
              <a:rPr lang="en-US" sz="3200" dirty="0" err="1">
                <a:solidFill>
                  <a:srgbClr val="225E52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simulações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293C3BF-1FD6-7CFB-E9FB-2A4459BB0C4F}"/>
              </a:ext>
            </a:extLst>
          </p:cNvPr>
          <p:cNvSpPr txBox="1"/>
          <p:nvPr/>
        </p:nvSpPr>
        <p:spPr>
          <a:xfrm>
            <a:off x="581160" y="1744713"/>
            <a:ext cx="1024500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E, na simulação, exibiremos o time que está sendo requisitado. Servirá de suporte quando iniciar a reserva pela simulação.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D630E03-BB2E-8635-55F4-A900B35A36B8}"/>
              </a:ext>
            </a:extLst>
          </p:cNvPr>
          <p:cNvSpPr txBox="1"/>
          <p:nvPr/>
        </p:nvSpPr>
        <p:spPr>
          <a:xfrm>
            <a:off x="832103" y="6322518"/>
            <a:ext cx="1024500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*somente na Simulação Beta.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2555357-E412-3DDE-6393-559A8988C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03" y="2441261"/>
            <a:ext cx="10378441" cy="3785415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B18A7457-5188-D571-B3A4-3442F36F537E}"/>
              </a:ext>
            </a:extLst>
          </p:cNvPr>
          <p:cNvSpPr/>
          <p:nvPr/>
        </p:nvSpPr>
        <p:spPr>
          <a:xfrm>
            <a:off x="7507224" y="5477256"/>
            <a:ext cx="841248" cy="2194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7190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45B5C-A426-C9AF-D78A-0CEAEFD51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1">
            <a:extLst>
              <a:ext uri="{FF2B5EF4-FFF2-40B4-BE49-F238E27FC236}">
                <a16:creationId xmlns:a16="http://schemas.microsoft.com/office/drawing/2014/main" id="{3DFDD32D-8927-FC38-FB5C-12E1D3A6F1FE}"/>
              </a:ext>
            </a:extLst>
          </p:cNvPr>
          <p:cNvSpPr txBox="1"/>
          <p:nvPr/>
        </p:nvSpPr>
        <p:spPr>
          <a:xfrm>
            <a:off x="6134100" y="910829"/>
            <a:ext cx="4621209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000" b="1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Prevision. </a:t>
            </a:r>
            <a:r>
              <a:rPr lang="pt-BR" sz="100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Planejamento ágil e eficaz para toda obra.</a:t>
            </a:r>
            <a:endParaRPr lang="pt-BR">
              <a:latin typeface="Segoe UI" panose="020B0502040204020203" pitchFamily="34" charset="0"/>
              <a:ea typeface="+mn-lt"/>
              <a:cs typeface="Segoe UI" panose="020B0502040204020203" pitchFamily="34" charset="0"/>
            </a:endParaRPr>
          </a:p>
        </p:txBody>
      </p:sp>
      <p:pic>
        <p:nvPicPr>
          <p:cNvPr id="3" name="Gráfico 10">
            <a:extLst>
              <a:ext uri="{FF2B5EF4-FFF2-40B4-BE49-F238E27FC236}">
                <a16:creationId xmlns:a16="http://schemas.microsoft.com/office/drawing/2014/main" id="{D9116CF2-47B6-0D9C-AE44-74737CFEC9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32070" y="4544568"/>
            <a:ext cx="3259930" cy="2333087"/>
          </a:xfrm>
          <a:prstGeom prst="rect">
            <a:avLst/>
          </a:prstGeom>
        </p:spPr>
      </p:pic>
      <p:sp>
        <p:nvSpPr>
          <p:cNvPr id="14" name="Retângulo: Cantos Diagonais Arredondados 13">
            <a:extLst>
              <a:ext uri="{FF2B5EF4-FFF2-40B4-BE49-F238E27FC236}">
                <a16:creationId xmlns:a16="http://schemas.microsoft.com/office/drawing/2014/main" id="{E2848EE8-650D-9B49-69AC-F20D29DD2A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1443063" cy="6130834"/>
          </a:xfrm>
          <a:prstGeom prst="round2DiagRect">
            <a:avLst>
              <a:gd name="adj1" fmla="val 14861"/>
              <a:gd name="adj2" fmla="val 0"/>
            </a:avLst>
          </a:prstGeom>
          <a:solidFill>
            <a:srgbClr val="F9F4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60CA0AE-9CAF-A14A-45A8-DD8BE77FDAA1}"/>
              </a:ext>
            </a:extLst>
          </p:cNvPr>
          <p:cNvSpPr txBox="1"/>
          <p:nvPr/>
        </p:nvSpPr>
        <p:spPr>
          <a:xfrm>
            <a:off x="6254296" y="472924"/>
            <a:ext cx="4621209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1000" b="1">
                <a:latin typeface="Segoe UI" panose="020B0502040204020203" pitchFamily="34" charset="0"/>
                <a:ea typeface="Roboto Light"/>
                <a:cs typeface="Segoe UI" panose="020B0502040204020203" pitchFamily="34" charset="0"/>
              </a:rPr>
              <a:t>CV CRM. </a:t>
            </a:r>
            <a:r>
              <a:rPr lang="pt-BR" sz="1000">
                <a:latin typeface="Segoe UI" panose="020B0502040204020203" pitchFamily="34" charset="0"/>
                <a:ea typeface="Roboto Light"/>
                <a:cs typeface="Segoe UI" panose="020B0502040204020203" pitchFamily="34" charset="0"/>
              </a:rPr>
              <a:t>Eficiência em vendas e jornada completa do cliente.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52FB91C7-B10A-170D-1CAC-6AD2CFDFB7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8937" y="414835"/>
            <a:ext cx="980687" cy="2988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67F94AB-8637-11BD-7B57-F37D85041A10}"/>
              </a:ext>
            </a:extLst>
          </p:cNvPr>
          <p:cNvSpPr txBox="1"/>
          <p:nvPr/>
        </p:nvSpPr>
        <p:spPr>
          <a:xfrm>
            <a:off x="581160" y="1033939"/>
            <a:ext cx="997134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solidFill>
                  <a:srgbClr val="225E52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Comparativo</a:t>
            </a:r>
            <a:r>
              <a:rPr lang="en-US" sz="3200" dirty="0">
                <a:solidFill>
                  <a:srgbClr val="225E52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 da </a:t>
            </a:r>
            <a:r>
              <a:rPr lang="en-US" sz="3200" dirty="0" err="1">
                <a:solidFill>
                  <a:srgbClr val="225E52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reserva</a:t>
            </a:r>
            <a:r>
              <a:rPr lang="en-US" sz="3200" dirty="0">
                <a:solidFill>
                  <a:srgbClr val="225E52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 – </a:t>
            </a:r>
            <a:r>
              <a:rPr lang="en-US" sz="3200" dirty="0" err="1">
                <a:solidFill>
                  <a:srgbClr val="225E52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valores</a:t>
            </a:r>
            <a:r>
              <a:rPr lang="en-US" sz="3200" dirty="0">
                <a:solidFill>
                  <a:srgbClr val="225E52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srgbClr val="225E52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líquidos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7D162EC-1C31-2540-0877-E27561DE0BBD}"/>
              </a:ext>
            </a:extLst>
          </p:cNvPr>
          <p:cNvSpPr txBox="1"/>
          <p:nvPr/>
        </p:nvSpPr>
        <p:spPr>
          <a:xfrm>
            <a:off x="581160" y="1744713"/>
            <a:ext cx="1024500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Em atendimento a uma solicitação interna, criamos uma flag de acesso restrito que, quando habilitada, modifica o cálculo dos valores líquidos na tela de comparação da reserva.</a:t>
            </a:r>
            <a:endParaRPr lang="pt-BR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3D9A81D-936A-4A3C-0326-F98D94997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133" y="2707517"/>
            <a:ext cx="5031723" cy="76688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6775763-6A5F-32E3-FE42-32157F40D5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6262" y="2707517"/>
            <a:ext cx="5990937" cy="3720829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2D6153EB-7507-08B9-C51D-D8179F336354}"/>
              </a:ext>
            </a:extLst>
          </p:cNvPr>
          <p:cNvSpPr txBox="1"/>
          <p:nvPr/>
        </p:nvSpPr>
        <p:spPr>
          <a:xfrm>
            <a:off x="646028" y="4059936"/>
            <a:ext cx="5087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Na análise da tabela, os valores líquidos</a:t>
            </a:r>
            <a:br>
              <a:rPr lang="pt-BR" dirty="0"/>
            </a:br>
            <a:r>
              <a:rPr lang="pt-BR" dirty="0"/>
              <a:t>serão calculados sobre o valor da comissão da regra.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CE9CB42-2D14-19F5-81A4-00D1105B66A7}"/>
              </a:ext>
            </a:extLst>
          </p:cNvPr>
          <p:cNvSpPr/>
          <p:nvPr/>
        </p:nvSpPr>
        <p:spPr>
          <a:xfrm>
            <a:off x="9051498" y="4343400"/>
            <a:ext cx="2744262" cy="3749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53336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B7E165A0C6F3E4FA49F7F64906F8E3A" ma:contentTypeVersion="9" ma:contentTypeDescription="Crie um novo documento." ma:contentTypeScope="" ma:versionID="6d2e41d96be1e542d622480c1d96781f">
  <xsd:schema xmlns:xsd="http://www.w3.org/2001/XMLSchema" xmlns:xs="http://www.w3.org/2001/XMLSchema" xmlns:p="http://schemas.microsoft.com/office/2006/metadata/properties" xmlns:ns2="3fdfc84a-170b-4c33-ba45-076778deb4e8" xmlns:ns3="275ac6b4-7f13-4da9-8df5-efac681ab785" targetNamespace="http://schemas.microsoft.com/office/2006/metadata/properties" ma:root="true" ma:fieldsID="6081f8accfde31cbe6d244792fd1615f" ns2:_="" ns3:_="">
    <xsd:import namespace="3fdfc84a-170b-4c33-ba45-076778deb4e8"/>
    <xsd:import namespace="275ac6b4-7f13-4da9-8df5-efac681ab7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dfc84a-170b-4c33-ba45-076778deb4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5ac6b4-7f13-4da9-8df5-efac681ab78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97DF41-7A76-4BAE-B2E2-5101323BE005}">
  <ds:schemaRefs>
    <ds:schemaRef ds:uri="275ac6b4-7f13-4da9-8df5-efac681ab785"/>
    <ds:schemaRef ds:uri="3fdfc84a-170b-4c33-ba45-076778deb4e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0C44BD4-BD98-40B8-BC92-71FB9DE9F6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CFF916-F4D3-4DA0-AC9E-3D210386873C}">
  <ds:schemaRefs>
    <ds:schemaRef ds:uri="275ac6b4-7f13-4da9-8df5-efac681ab785"/>
    <ds:schemaRef ds:uri="3fdfc84a-170b-4c33-ba45-076778deb4e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4078</TotalTime>
  <Words>1213</Words>
  <Application>Microsoft Office PowerPoint</Application>
  <PresentationFormat>Widescreen</PresentationFormat>
  <Paragraphs>106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Segoe UI</vt:lpstr>
      <vt:lpstr>Source Sans Pro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KARLINE SANTOS</dc:creator>
  <cp:lastModifiedBy>Cleiton Santos</cp:lastModifiedBy>
  <cp:revision>45</cp:revision>
  <dcterms:created xsi:type="dcterms:W3CDTF">2021-02-17T19:21:40Z</dcterms:created>
  <dcterms:modified xsi:type="dcterms:W3CDTF">2025-04-04T13:04:23Z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0x0101001B7E165A0C6F3E4FA49F7F64906F8E3A</vt:lpwstr>
  </property>
</Properties>
</file>